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21"/>
  </p:notesMasterIdLst>
  <p:sldIdLst>
    <p:sldId id="498" r:id="rId5"/>
    <p:sldId id="500" r:id="rId6"/>
    <p:sldId id="502" r:id="rId7"/>
    <p:sldId id="501" r:id="rId8"/>
    <p:sldId id="504" r:id="rId9"/>
    <p:sldId id="503" r:id="rId10"/>
    <p:sldId id="499" r:id="rId11"/>
    <p:sldId id="505" r:id="rId12"/>
    <p:sldId id="506" r:id="rId13"/>
    <p:sldId id="507" r:id="rId14"/>
    <p:sldId id="510" r:id="rId15"/>
    <p:sldId id="511" r:id="rId16"/>
    <p:sldId id="509" r:id="rId17"/>
    <p:sldId id="512" r:id="rId18"/>
    <p:sldId id="508" r:id="rId19"/>
    <p:sldId id="513" r:id="rId20"/>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E32"/>
    <a:srgbClr val="AAB3FA"/>
    <a:srgbClr val="3D8AFF"/>
    <a:srgbClr val="C1BCF3"/>
    <a:srgbClr val="1E0756"/>
    <a:srgbClr val="0657B2"/>
    <a:srgbClr val="EEEAFA"/>
    <a:srgbClr val="F4B1C9"/>
    <a:srgbClr val="EF99DD"/>
    <a:srgbClr val="D60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1EAACB-EFE3-467B-B005-D7ACCDD66309}" v="1718" dt="2025-11-12T21:33:24.7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352" y="3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e Mutel" userId="9ecc7012112e02da" providerId="Windows Live" clId="Web-{015E9146-194F-D714-07C2-B503CAEA5827}"/>
    <pc:docChg chg="modSld">
      <pc:chgData name="Alexandre Mutel" userId="9ecc7012112e02da" providerId="Windows Live" clId="Web-{015E9146-194F-D714-07C2-B503CAEA5827}" dt="2025-11-03T10:26:59.228" v="1" actId="20577"/>
      <pc:docMkLst>
        <pc:docMk/>
      </pc:docMkLst>
      <pc:sldChg chg="delSp">
        <pc:chgData name="Alexandre Mutel" userId="9ecc7012112e02da" providerId="Windows Live" clId="Web-{015E9146-194F-D714-07C2-B503CAEA5827}" dt="2025-11-03T10:26:39.290" v="0"/>
        <pc:sldMkLst>
          <pc:docMk/>
          <pc:sldMk cId="1810598923" sldId="500"/>
        </pc:sldMkLst>
      </pc:sldChg>
      <pc:sldChg chg="modSp">
        <pc:chgData name="Alexandre Mutel" userId="9ecc7012112e02da" providerId="Windows Live" clId="Web-{015E9146-194F-D714-07C2-B503CAEA5827}" dt="2025-11-03T10:26:59.228" v="1" actId="20577"/>
        <pc:sldMkLst>
          <pc:docMk/>
          <pc:sldMk cId="2171908937" sldId="501"/>
        </pc:sldMkLst>
        <pc:spChg chg="mod">
          <ac:chgData name="Alexandre Mutel" userId="9ecc7012112e02da" providerId="Windows Live" clId="Web-{015E9146-194F-D714-07C2-B503CAEA5827}" dt="2025-11-03T10:26:59.228" v="1" actId="20577"/>
          <ac:spMkLst>
            <pc:docMk/>
            <pc:sldMk cId="2171908937" sldId="501"/>
            <ac:spMk id="36" creationId="{08C3249C-3CA3-B19C-DE51-68B474800C0C}"/>
          </ac:spMkLst>
        </pc:spChg>
      </pc:sldChg>
    </pc:docChg>
  </pc:docChgLst>
  <pc:docChgLst>
    <pc:chgData name="Alexandre Mutel" userId="9ecc7012112e02da" providerId="LiveId" clId="{A0C9BBD7-9F35-4DB9-9BCF-F3C03D6EABFF}"/>
    <pc:docChg chg="undo custSel addSld delSld modSld sldOrd delMainMaster modMainMaster addSection delSection modSection">
      <pc:chgData name="Alexandre Mutel" userId="9ecc7012112e02da" providerId="LiveId" clId="{A0C9BBD7-9F35-4DB9-9BCF-F3C03D6EABFF}" dt="2025-11-12T21:33:24.725" v="12226"/>
      <pc:docMkLst>
        <pc:docMk/>
      </pc:docMkLst>
      <pc:sldChg chg="addSp delSp modSp add mod modAnim">
        <pc:chgData name="Alexandre Mutel" userId="9ecc7012112e02da" providerId="LiveId" clId="{A0C9BBD7-9F35-4DB9-9BCF-F3C03D6EABFF}" dt="2025-11-10T08:36:24.427" v="12216" actId="6549"/>
        <pc:sldMkLst>
          <pc:docMk/>
          <pc:sldMk cId="2209582261" sldId="498"/>
        </pc:sldMkLst>
        <pc:spChg chg="mod">
          <ac:chgData name="Alexandre Mutel" userId="9ecc7012112e02da" providerId="LiveId" clId="{A0C9BBD7-9F35-4DB9-9BCF-F3C03D6EABFF}" dt="2025-11-10T08:36:24.427" v="12216" actId="6549"/>
          <ac:spMkLst>
            <pc:docMk/>
            <pc:sldMk cId="2209582261" sldId="498"/>
            <ac:spMk id="2" creationId="{C555FBE9-A4F9-F8C7-E8A6-A8D87DE036E5}"/>
          </ac:spMkLst>
        </pc:spChg>
        <pc:spChg chg="mod">
          <ac:chgData name="Alexandre Mutel" userId="9ecc7012112e02da" providerId="LiveId" clId="{A0C9BBD7-9F35-4DB9-9BCF-F3C03D6EABFF}" dt="2025-11-04T07:06:41.687" v="2296" actId="790"/>
          <ac:spMkLst>
            <pc:docMk/>
            <pc:sldMk cId="2209582261" sldId="498"/>
            <ac:spMk id="3" creationId="{33B9C3D8-5F27-E8F2-4C39-6C59A330A05D}"/>
          </ac:spMkLst>
        </pc:spChg>
        <pc:spChg chg="add mod">
          <ac:chgData name="Alexandre Mutel" userId="9ecc7012112e02da" providerId="LiveId" clId="{A0C9BBD7-9F35-4DB9-9BCF-F3C03D6EABFF}" dt="2025-11-04T07:06:41.687" v="2296" actId="790"/>
          <ac:spMkLst>
            <pc:docMk/>
            <pc:sldMk cId="2209582261" sldId="498"/>
            <ac:spMk id="5" creationId="{D0D4EA8E-55AE-5DD2-D0EC-0D4B683AE988}"/>
          </ac:spMkLst>
        </pc:spChg>
      </pc:sldChg>
      <pc:sldChg chg="addSp delSp modSp new mod delAnim modAnim modNotesTx">
        <pc:chgData name="Alexandre Mutel" userId="9ecc7012112e02da" providerId="LiveId" clId="{A0C9BBD7-9F35-4DB9-9BCF-F3C03D6EABFF}" dt="2025-11-05T21:06:01.201" v="10477" actId="113"/>
        <pc:sldMkLst>
          <pc:docMk/>
          <pc:sldMk cId="557357899" sldId="499"/>
        </pc:sldMkLst>
        <pc:spChg chg="mod">
          <ac:chgData name="Alexandre Mutel" userId="9ecc7012112e02da" providerId="LiveId" clId="{A0C9BBD7-9F35-4DB9-9BCF-F3C03D6EABFF}" dt="2025-11-04T07:06:41.687" v="2296" actId="790"/>
          <ac:spMkLst>
            <pc:docMk/>
            <pc:sldMk cId="557357899" sldId="499"/>
            <ac:spMk id="2" creationId="{881F95BB-F76B-5A10-1767-3326F64C84D2}"/>
          </ac:spMkLst>
        </pc:spChg>
        <pc:spChg chg="mod">
          <ac:chgData name="Alexandre Mutel" userId="9ecc7012112e02da" providerId="LiveId" clId="{A0C9BBD7-9F35-4DB9-9BCF-F3C03D6EABFF}" dt="2025-11-04T07:06:41.687" v="2296" actId="790"/>
          <ac:spMkLst>
            <pc:docMk/>
            <pc:sldMk cId="557357899" sldId="499"/>
            <ac:spMk id="3" creationId="{A50ECF75-C907-9A64-5D53-3C4AA5733AF9}"/>
          </ac:spMkLst>
        </pc:spChg>
        <pc:spChg chg="add mod">
          <ac:chgData name="Alexandre Mutel" userId="9ecc7012112e02da" providerId="LiveId" clId="{A0C9BBD7-9F35-4DB9-9BCF-F3C03D6EABFF}" dt="2025-11-05T21:06:01.201" v="10477" actId="113"/>
          <ac:spMkLst>
            <pc:docMk/>
            <pc:sldMk cId="557357899" sldId="499"/>
            <ac:spMk id="12" creationId="{A4463097-30EB-050C-46FF-68024BDFC54C}"/>
          </ac:spMkLst>
        </pc:spChg>
        <pc:picChg chg="add mod">
          <ac:chgData name="Alexandre Mutel" userId="9ecc7012112e02da" providerId="LiveId" clId="{A0C9BBD7-9F35-4DB9-9BCF-F3C03D6EABFF}" dt="2025-11-04T06:50:50.734" v="2053" actId="692"/>
          <ac:picMkLst>
            <pc:docMk/>
            <pc:sldMk cId="557357899" sldId="499"/>
            <ac:picMk id="8" creationId="{A8DF983E-3E27-B233-2B08-3DCCF9D24489}"/>
          </ac:picMkLst>
        </pc:picChg>
        <pc:picChg chg="add mod">
          <ac:chgData name="Alexandre Mutel" userId="9ecc7012112e02da" providerId="LiveId" clId="{A0C9BBD7-9F35-4DB9-9BCF-F3C03D6EABFF}" dt="2025-11-04T06:43:01.681" v="1967" actId="1076"/>
          <ac:picMkLst>
            <pc:docMk/>
            <pc:sldMk cId="557357899" sldId="499"/>
            <ac:picMk id="18" creationId="{2EED8365-15D4-3F6F-3A30-58A5C9B2846E}"/>
          </ac:picMkLst>
        </pc:picChg>
        <pc:picChg chg="add mod">
          <ac:chgData name="Alexandre Mutel" userId="9ecc7012112e02da" providerId="LiveId" clId="{A0C9BBD7-9F35-4DB9-9BCF-F3C03D6EABFF}" dt="2025-11-04T06:50:40.123" v="2051" actId="14861"/>
          <ac:picMkLst>
            <pc:docMk/>
            <pc:sldMk cId="557357899" sldId="499"/>
            <ac:picMk id="20" creationId="{84B3B026-8AB4-52EA-931F-A25D60F356BD}"/>
          </ac:picMkLst>
        </pc:picChg>
      </pc:sldChg>
      <pc:sldChg chg="addSp delSp modSp new mod ord modAnim modNotesTx">
        <pc:chgData name="Alexandre Mutel" userId="9ecc7012112e02da" providerId="LiveId" clId="{A0C9BBD7-9F35-4DB9-9BCF-F3C03D6EABFF}" dt="2025-11-05T21:34:23.132" v="12072" actId="20577"/>
        <pc:sldMkLst>
          <pc:docMk/>
          <pc:sldMk cId="1810598923" sldId="500"/>
        </pc:sldMkLst>
        <pc:spChg chg="mod">
          <ac:chgData name="Alexandre Mutel" userId="9ecc7012112e02da" providerId="LiveId" clId="{A0C9BBD7-9F35-4DB9-9BCF-F3C03D6EABFF}" dt="2025-11-04T07:06:41.687" v="2296" actId="790"/>
          <ac:spMkLst>
            <pc:docMk/>
            <pc:sldMk cId="1810598923" sldId="500"/>
            <ac:spMk id="2" creationId="{F98B1CCB-4DC9-0ED8-40A4-E56EE7B05A80}"/>
          </ac:spMkLst>
        </pc:spChg>
        <pc:spChg chg="add mod">
          <ac:chgData name="Alexandre Mutel" userId="9ecc7012112e02da" providerId="LiveId" clId="{A0C9BBD7-9F35-4DB9-9BCF-F3C03D6EABFF}" dt="2025-11-04T07:06:41.687" v="2296" actId="790"/>
          <ac:spMkLst>
            <pc:docMk/>
            <pc:sldMk cId="1810598923" sldId="500"/>
            <ac:spMk id="24" creationId="{1E59634E-1324-FFE3-BE16-62EFEAA20352}"/>
          </ac:spMkLst>
        </pc:spChg>
        <pc:picChg chg="add mod">
          <ac:chgData name="Alexandre Mutel" userId="9ecc7012112e02da" providerId="LiveId" clId="{A0C9BBD7-9F35-4DB9-9BCF-F3C03D6EABFF}" dt="2025-11-03T07:12:36.200" v="466" actId="1076"/>
          <ac:picMkLst>
            <pc:docMk/>
            <pc:sldMk cId="1810598923" sldId="500"/>
            <ac:picMk id="6" creationId="{691E07E2-57FD-D59B-2786-BDE48FEAF73F}"/>
          </ac:picMkLst>
        </pc:picChg>
        <pc:picChg chg="add mod">
          <ac:chgData name="Alexandre Mutel" userId="9ecc7012112e02da" providerId="LiveId" clId="{A0C9BBD7-9F35-4DB9-9BCF-F3C03D6EABFF}" dt="2025-11-03T07:01:46.002" v="343" actId="552"/>
          <ac:picMkLst>
            <pc:docMk/>
            <pc:sldMk cId="1810598923" sldId="500"/>
            <ac:picMk id="1026" creationId="{B5C8CF76-B3CD-514E-C69B-EA6A51E2CD37}"/>
          </ac:picMkLst>
        </pc:picChg>
        <pc:picChg chg="add mod">
          <ac:chgData name="Alexandre Mutel" userId="9ecc7012112e02da" providerId="LiveId" clId="{A0C9BBD7-9F35-4DB9-9BCF-F3C03D6EABFF}" dt="2025-11-03T07:01:21.648" v="340" actId="554"/>
          <ac:picMkLst>
            <pc:docMk/>
            <pc:sldMk cId="1810598923" sldId="500"/>
            <ac:picMk id="1028" creationId="{CDA8CB94-A943-892C-8327-EBF9BB14FA0D}"/>
          </ac:picMkLst>
        </pc:picChg>
        <pc:picChg chg="add mod">
          <ac:chgData name="Alexandre Mutel" userId="9ecc7012112e02da" providerId="LiveId" clId="{A0C9BBD7-9F35-4DB9-9BCF-F3C03D6EABFF}" dt="2025-11-03T07:03:26.826" v="354" actId="552"/>
          <ac:picMkLst>
            <pc:docMk/>
            <pc:sldMk cId="1810598923" sldId="500"/>
            <ac:picMk id="1030" creationId="{3CB46C93-E243-F3CC-29AB-3E6681D3D91C}"/>
          </ac:picMkLst>
        </pc:picChg>
        <pc:picChg chg="add mod">
          <ac:chgData name="Alexandre Mutel" userId="9ecc7012112e02da" providerId="LiveId" clId="{A0C9BBD7-9F35-4DB9-9BCF-F3C03D6EABFF}" dt="2025-11-03T07:02:34.915" v="349" actId="554"/>
          <ac:picMkLst>
            <pc:docMk/>
            <pc:sldMk cId="1810598923" sldId="500"/>
            <ac:picMk id="1032" creationId="{03EBF2F0-A166-89D6-4B46-35C3DB05FECF}"/>
          </ac:picMkLst>
        </pc:picChg>
        <pc:picChg chg="add mod">
          <ac:chgData name="Alexandre Mutel" userId="9ecc7012112e02da" providerId="LiveId" clId="{A0C9BBD7-9F35-4DB9-9BCF-F3C03D6EABFF}" dt="2025-11-03T07:03:18.933" v="353" actId="554"/>
          <ac:picMkLst>
            <pc:docMk/>
            <pc:sldMk cId="1810598923" sldId="500"/>
            <ac:picMk id="1034" creationId="{3787F266-47C0-E06B-CDFD-10612DFC4651}"/>
          </ac:picMkLst>
        </pc:picChg>
        <pc:picChg chg="add mod">
          <ac:chgData name="Alexandre Mutel" userId="9ecc7012112e02da" providerId="LiveId" clId="{A0C9BBD7-9F35-4DB9-9BCF-F3C03D6EABFF}" dt="2025-11-03T07:02:00.896" v="345" actId="552"/>
          <ac:picMkLst>
            <pc:docMk/>
            <pc:sldMk cId="1810598923" sldId="500"/>
            <ac:picMk id="1036" creationId="{B4CE6E42-2182-E0DD-159B-A4235F996D0E}"/>
          </ac:picMkLst>
        </pc:picChg>
        <pc:picChg chg="add mod">
          <ac:chgData name="Alexandre Mutel" userId="9ecc7012112e02da" providerId="LiveId" clId="{A0C9BBD7-9F35-4DB9-9BCF-F3C03D6EABFF}" dt="2025-11-03T07:03:18.933" v="353" actId="554"/>
          <ac:picMkLst>
            <pc:docMk/>
            <pc:sldMk cId="1810598923" sldId="500"/>
            <ac:picMk id="1038" creationId="{335D6960-C95F-3E3C-6659-0C1FBF472D05}"/>
          </ac:picMkLst>
        </pc:picChg>
        <pc:picChg chg="add mod">
          <ac:chgData name="Alexandre Mutel" userId="9ecc7012112e02da" providerId="LiveId" clId="{A0C9BBD7-9F35-4DB9-9BCF-F3C03D6EABFF}" dt="2025-11-03T07:03:18.933" v="353" actId="554"/>
          <ac:picMkLst>
            <pc:docMk/>
            <pc:sldMk cId="1810598923" sldId="500"/>
            <ac:picMk id="1040" creationId="{FFA44421-6DCA-4B8A-7059-94B992DF1942}"/>
          </ac:picMkLst>
        </pc:picChg>
        <pc:picChg chg="add mod">
          <ac:chgData name="Alexandre Mutel" userId="9ecc7012112e02da" providerId="LiveId" clId="{A0C9BBD7-9F35-4DB9-9BCF-F3C03D6EABFF}" dt="2025-11-03T07:03:26.826" v="354" actId="552"/>
          <ac:picMkLst>
            <pc:docMk/>
            <pc:sldMk cId="1810598923" sldId="500"/>
            <ac:picMk id="1042" creationId="{4EFA7B23-7717-BD3C-76E9-32A6A692CDB8}"/>
          </ac:picMkLst>
        </pc:picChg>
        <pc:picChg chg="add mod">
          <ac:chgData name="Alexandre Mutel" userId="9ecc7012112e02da" providerId="LiveId" clId="{A0C9BBD7-9F35-4DB9-9BCF-F3C03D6EABFF}" dt="2025-11-03T07:02:26.399" v="348" actId="554"/>
          <ac:picMkLst>
            <pc:docMk/>
            <pc:sldMk cId="1810598923" sldId="500"/>
            <ac:picMk id="1044" creationId="{B9D34ECB-40A0-09F1-0E80-5CE63A7E7E4C}"/>
          </ac:picMkLst>
        </pc:picChg>
        <pc:picChg chg="add mod">
          <ac:chgData name="Alexandre Mutel" userId="9ecc7012112e02da" providerId="LiveId" clId="{A0C9BBD7-9F35-4DB9-9BCF-F3C03D6EABFF}" dt="2025-11-03T07:02:07.548" v="346" actId="552"/>
          <ac:picMkLst>
            <pc:docMk/>
            <pc:sldMk cId="1810598923" sldId="500"/>
            <ac:picMk id="1046" creationId="{6B93B324-225D-6799-0DC7-F1091C38BDE9}"/>
          </ac:picMkLst>
        </pc:picChg>
        <pc:picChg chg="add mod">
          <ac:chgData name="Alexandre Mutel" userId="9ecc7012112e02da" providerId="LiveId" clId="{A0C9BBD7-9F35-4DB9-9BCF-F3C03D6EABFF}" dt="2025-11-03T07:02:55.654" v="352" actId="1076"/>
          <ac:picMkLst>
            <pc:docMk/>
            <pc:sldMk cId="1810598923" sldId="500"/>
            <ac:picMk id="1048" creationId="{0A93DCFA-F3FF-C9F4-360B-F503F3D87EA4}"/>
          </ac:picMkLst>
        </pc:picChg>
        <pc:picChg chg="add mod">
          <ac:chgData name="Alexandre Mutel" userId="9ecc7012112e02da" providerId="LiveId" clId="{A0C9BBD7-9F35-4DB9-9BCF-F3C03D6EABFF}" dt="2025-11-03T07:02:34.915" v="349" actId="554"/>
          <ac:picMkLst>
            <pc:docMk/>
            <pc:sldMk cId="1810598923" sldId="500"/>
            <ac:picMk id="1050" creationId="{5AF175FC-E5D8-194E-8357-CB5D6FA17716}"/>
          </ac:picMkLst>
        </pc:picChg>
        <pc:picChg chg="add mod">
          <ac:chgData name="Alexandre Mutel" userId="9ecc7012112e02da" providerId="LiveId" clId="{A0C9BBD7-9F35-4DB9-9BCF-F3C03D6EABFF}" dt="2025-11-03T07:03:26.826" v="354" actId="552"/>
          <ac:picMkLst>
            <pc:docMk/>
            <pc:sldMk cId="1810598923" sldId="500"/>
            <ac:picMk id="1052" creationId="{4DD2E332-EC55-A1A0-13E4-82641D47E9D7}"/>
          </ac:picMkLst>
        </pc:picChg>
        <pc:picChg chg="add mod">
          <ac:chgData name="Alexandre Mutel" userId="9ecc7012112e02da" providerId="LiveId" clId="{A0C9BBD7-9F35-4DB9-9BCF-F3C03D6EABFF}" dt="2025-11-03T07:03:18.933" v="353" actId="554"/>
          <ac:picMkLst>
            <pc:docMk/>
            <pc:sldMk cId="1810598923" sldId="500"/>
            <ac:picMk id="1054" creationId="{5D8F8265-D80D-8243-C3EA-62E6564FAE67}"/>
          </ac:picMkLst>
        </pc:picChg>
        <pc:picChg chg="add mod">
          <ac:chgData name="Alexandre Mutel" userId="9ecc7012112e02da" providerId="LiveId" clId="{A0C9BBD7-9F35-4DB9-9BCF-F3C03D6EABFF}" dt="2025-11-03T07:02:26.399" v="348" actId="554"/>
          <ac:picMkLst>
            <pc:docMk/>
            <pc:sldMk cId="1810598923" sldId="500"/>
            <ac:picMk id="1056" creationId="{343EED4B-0DA2-82E8-0B98-629A628A94DA}"/>
          </ac:picMkLst>
        </pc:picChg>
        <pc:picChg chg="add mod">
          <ac:chgData name="Alexandre Mutel" userId="9ecc7012112e02da" providerId="LiveId" clId="{A0C9BBD7-9F35-4DB9-9BCF-F3C03D6EABFF}" dt="2025-11-03T07:02:26.399" v="348" actId="554"/>
          <ac:picMkLst>
            <pc:docMk/>
            <pc:sldMk cId="1810598923" sldId="500"/>
            <ac:picMk id="1058" creationId="{7D20650B-8CBD-2D58-40BB-7A02FFF841AB}"/>
          </ac:picMkLst>
        </pc:picChg>
        <pc:picChg chg="add mod">
          <ac:chgData name="Alexandre Mutel" userId="9ecc7012112e02da" providerId="LiveId" clId="{A0C9BBD7-9F35-4DB9-9BCF-F3C03D6EABFF}" dt="2025-11-03T07:02:34.915" v="349" actId="554"/>
          <ac:picMkLst>
            <pc:docMk/>
            <pc:sldMk cId="1810598923" sldId="500"/>
            <ac:picMk id="1060" creationId="{F9ECA958-3BFA-B2DC-E82C-0B2F9C0AF6B9}"/>
          </ac:picMkLst>
        </pc:picChg>
        <pc:picChg chg="add mod">
          <ac:chgData name="Alexandre Mutel" userId="9ecc7012112e02da" providerId="LiveId" clId="{A0C9BBD7-9F35-4DB9-9BCF-F3C03D6EABFF}" dt="2025-11-03T07:03:26.826" v="354" actId="552"/>
          <ac:picMkLst>
            <pc:docMk/>
            <pc:sldMk cId="1810598923" sldId="500"/>
            <ac:picMk id="1062" creationId="{BEFFB620-33CB-0828-FE65-25634DF718A5}"/>
          </ac:picMkLst>
        </pc:picChg>
        <pc:picChg chg="add mod">
          <ac:chgData name="Alexandre Mutel" userId="9ecc7012112e02da" providerId="LiveId" clId="{A0C9BBD7-9F35-4DB9-9BCF-F3C03D6EABFF}" dt="2025-11-03T07:02:34.915" v="349" actId="554"/>
          <ac:picMkLst>
            <pc:docMk/>
            <pc:sldMk cId="1810598923" sldId="500"/>
            <ac:picMk id="1064" creationId="{DB512990-B900-4CCA-5787-ACB9246C4413}"/>
          </ac:picMkLst>
        </pc:picChg>
      </pc:sldChg>
      <pc:sldChg chg="addSp delSp modSp add mod modClrScheme modAnim chgLayout modNotesTx">
        <pc:chgData name="Alexandre Mutel" userId="9ecc7012112e02da" providerId="LiveId" clId="{A0C9BBD7-9F35-4DB9-9BCF-F3C03D6EABFF}" dt="2025-11-05T07:13:13.092" v="6061" actId="14100"/>
        <pc:sldMkLst>
          <pc:docMk/>
          <pc:sldMk cId="2171908937" sldId="501"/>
        </pc:sldMkLst>
        <pc:spChg chg="add mod">
          <ac:chgData name="Alexandre Mutel" userId="9ecc7012112e02da" providerId="LiveId" clId="{A0C9BBD7-9F35-4DB9-9BCF-F3C03D6EABFF}" dt="2025-11-04T07:06:41.687" v="2296" actId="790"/>
          <ac:spMkLst>
            <pc:docMk/>
            <pc:sldMk cId="2171908937" sldId="501"/>
            <ac:spMk id="2" creationId="{372E6C59-0FD5-5165-B48E-21C516FD944E}"/>
          </ac:spMkLst>
        </pc:spChg>
        <pc:spChg chg="add mod">
          <ac:chgData name="Alexandre Mutel" userId="9ecc7012112e02da" providerId="LiveId" clId="{A0C9BBD7-9F35-4DB9-9BCF-F3C03D6EABFF}" dt="2025-11-04T07:06:41.687" v="2296" actId="790"/>
          <ac:spMkLst>
            <pc:docMk/>
            <pc:sldMk cId="2171908937" sldId="501"/>
            <ac:spMk id="3" creationId="{CCCAF579-B05A-A6F7-A59B-65663FD652EC}"/>
          </ac:spMkLst>
        </pc:spChg>
        <pc:spChg chg="add mod">
          <ac:chgData name="Alexandre Mutel" userId="9ecc7012112e02da" providerId="LiveId" clId="{A0C9BBD7-9F35-4DB9-9BCF-F3C03D6EABFF}" dt="2025-11-04T07:06:41.687" v="2296" actId="790"/>
          <ac:spMkLst>
            <pc:docMk/>
            <pc:sldMk cId="2171908937" sldId="501"/>
            <ac:spMk id="13" creationId="{BE1484BB-37B7-8BB1-9012-CAC819440F1E}"/>
          </ac:spMkLst>
        </pc:spChg>
        <pc:spChg chg="add mod">
          <ac:chgData name="Alexandre Mutel" userId="9ecc7012112e02da" providerId="LiveId" clId="{A0C9BBD7-9F35-4DB9-9BCF-F3C03D6EABFF}" dt="2025-11-04T07:06:41.687" v="2296" actId="790"/>
          <ac:spMkLst>
            <pc:docMk/>
            <pc:sldMk cId="2171908937" sldId="501"/>
            <ac:spMk id="15" creationId="{C92E6D8E-AA4C-9290-1BA2-0C140B5FD01F}"/>
          </ac:spMkLst>
        </pc:spChg>
        <pc:spChg chg="add mod">
          <ac:chgData name="Alexandre Mutel" userId="9ecc7012112e02da" providerId="LiveId" clId="{A0C9BBD7-9F35-4DB9-9BCF-F3C03D6EABFF}" dt="2025-11-04T07:06:41.687" v="2296" actId="790"/>
          <ac:spMkLst>
            <pc:docMk/>
            <pc:sldMk cId="2171908937" sldId="501"/>
            <ac:spMk id="17" creationId="{CD50259E-FE95-7503-4877-A6816AE135EF}"/>
          </ac:spMkLst>
        </pc:spChg>
        <pc:spChg chg="mod">
          <ac:chgData name="Alexandre Mutel" userId="9ecc7012112e02da" providerId="LiveId" clId="{A0C9BBD7-9F35-4DB9-9BCF-F3C03D6EABFF}" dt="2025-11-05T07:13:13.092" v="6061" actId="14100"/>
          <ac:spMkLst>
            <pc:docMk/>
            <pc:sldMk cId="2171908937" sldId="501"/>
            <ac:spMk id="36" creationId="{08C3249C-3CA3-B19C-DE51-68B474800C0C}"/>
          </ac:spMkLst>
        </pc:spChg>
        <pc:spChg chg="mod">
          <ac:chgData name="Alexandre Mutel" userId="9ecc7012112e02da" providerId="LiveId" clId="{A0C9BBD7-9F35-4DB9-9BCF-F3C03D6EABFF}" dt="2025-11-04T17:55:05.716" v="3953" actId="14100"/>
          <ac:spMkLst>
            <pc:docMk/>
            <pc:sldMk cId="2171908937" sldId="501"/>
            <ac:spMk id="37" creationId="{3BA6C210-4ACB-F7C8-8EF1-0829D330397C}"/>
          </ac:spMkLst>
        </pc:spChg>
        <pc:spChg chg="add mod">
          <ac:chgData name="Alexandre Mutel" userId="9ecc7012112e02da" providerId="LiveId" clId="{A0C9BBD7-9F35-4DB9-9BCF-F3C03D6EABFF}" dt="2025-11-04T07:06:41.687" v="2296" actId="790"/>
          <ac:spMkLst>
            <pc:docMk/>
            <pc:sldMk cId="2171908937" sldId="501"/>
            <ac:spMk id="43" creationId="{A8129990-3A55-88C6-EB89-FDC56D8BF92F}"/>
          </ac:spMkLst>
        </pc:spChg>
        <pc:grpChg chg="add mod">
          <ac:chgData name="Alexandre Mutel" userId="9ecc7012112e02da" providerId="LiveId" clId="{A0C9BBD7-9F35-4DB9-9BCF-F3C03D6EABFF}" dt="2025-11-03T17:12:06.990" v="1108" actId="164"/>
          <ac:grpSpMkLst>
            <pc:docMk/>
            <pc:sldMk cId="2171908937" sldId="501"/>
            <ac:grpSpMk id="38" creationId="{DCBB2420-DE80-45A9-B971-F25A7976D437}"/>
          </ac:grpSpMkLst>
        </pc:grpChg>
        <pc:grpChg chg="add mod">
          <ac:chgData name="Alexandre Mutel" userId="9ecc7012112e02da" providerId="LiveId" clId="{A0C9BBD7-9F35-4DB9-9BCF-F3C03D6EABFF}" dt="2025-11-03T17:12:17.518" v="1109" actId="164"/>
          <ac:grpSpMkLst>
            <pc:docMk/>
            <pc:sldMk cId="2171908937" sldId="501"/>
            <ac:grpSpMk id="39" creationId="{CA0BDA2F-2F2C-0122-E723-D5E3FA1AF7C9}"/>
          </ac:grpSpMkLst>
        </pc:grpChg>
        <pc:grpChg chg="add mod">
          <ac:chgData name="Alexandre Mutel" userId="9ecc7012112e02da" providerId="LiveId" clId="{A0C9BBD7-9F35-4DB9-9BCF-F3C03D6EABFF}" dt="2025-11-03T17:49:56.903" v="1263" actId="164"/>
          <ac:grpSpMkLst>
            <pc:docMk/>
            <pc:sldMk cId="2171908937" sldId="501"/>
            <ac:grpSpMk id="44" creationId="{3BEA97E9-EE71-78D4-5C91-A27496C58A62}"/>
          </ac:grpSpMkLst>
        </pc:grpChg>
        <pc:picChg chg="mod">
          <ac:chgData name="Alexandre Mutel" userId="9ecc7012112e02da" providerId="LiveId" clId="{A0C9BBD7-9F35-4DB9-9BCF-F3C03D6EABFF}" dt="2025-11-03T17:12:06.990" v="1108" actId="164"/>
          <ac:picMkLst>
            <pc:docMk/>
            <pc:sldMk cId="2171908937" sldId="501"/>
            <ac:picMk id="10" creationId="{A8FC2C72-75FA-8FC8-19FC-0374EB2E0654}"/>
          </ac:picMkLst>
        </pc:picChg>
        <pc:picChg chg="add mod">
          <ac:chgData name="Alexandre Mutel" userId="9ecc7012112e02da" providerId="LiveId" clId="{A0C9BBD7-9F35-4DB9-9BCF-F3C03D6EABFF}" dt="2025-11-03T17:51:03.318" v="1338" actId="1038"/>
          <ac:picMkLst>
            <pc:docMk/>
            <pc:sldMk cId="2171908937" sldId="501"/>
            <ac:picMk id="12" creationId="{DD8BB045-3A15-79FE-56EB-8F39D7993E52}"/>
          </ac:picMkLst>
        </pc:picChg>
        <pc:picChg chg="mod">
          <ac:chgData name="Alexandre Mutel" userId="9ecc7012112e02da" providerId="LiveId" clId="{A0C9BBD7-9F35-4DB9-9BCF-F3C03D6EABFF}" dt="2025-11-03T17:51:03.318" v="1338" actId="1038"/>
          <ac:picMkLst>
            <pc:docMk/>
            <pc:sldMk cId="2171908937" sldId="501"/>
            <ac:picMk id="14" creationId="{B6642F09-400E-91D7-000E-E4E4FC9D84F8}"/>
          </ac:picMkLst>
        </pc:picChg>
        <pc:picChg chg="mod">
          <ac:chgData name="Alexandre Mutel" userId="9ecc7012112e02da" providerId="LiveId" clId="{A0C9BBD7-9F35-4DB9-9BCF-F3C03D6EABFF}" dt="2025-11-03T17:51:03.318" v="1338" actId="1038"/>
          <ac:picMkLst>
            <pc:docMk/>
            <pc:sldMk cId="2171908937" sldId="501"/>
            <ac:picMk id="16" creationId="{7A0715AC-4A36-BC69-5124-D2CA512E3660}"/>
          </ac:picMkLst>
        </pc:picChg>
        <pc:picChg chg="add mod">
          <ac:chgData name="Alexandre Mutel" userId="9ecc7012112e02da" providerId="LiveId" clId="{A0C9BBD7-9F35-4DB9-9BCF-F3C03D6EABFF}" dt="2025-11-03T17:51:03.318" v="1338" actId="1038"/>
          <ac:picMkLst>
            <pc:docMk/>
            <pc:sldMk cId="2171908937" sldId="501"/>
            <ac:picMk id="42" creationId="{B5F7E867-2B7B-EFBC-D839-C04ECEF8F5E2}"/>
          </ac:picMkLst>
        </pc:picChg>
        <pc:picChg chg="add mod">
          <ac:chgData name="Alexandre Mutel" userId="9ecc7012112e02da" providerId="LiveId" clId="{A0C9BBD7-9F35-4DB9-9BCF-F3C03D6EABFF}" dt="2025-11-03T17:12:17.518" v="1109" actId="164"/>
          <ac:picMkLst>
            <pc:docMk/>
            <pc:sldMk cId="2171908937" sldId="501"/>
            <ac:picMk id="1026" creationId="{5BE90EC4-3939-8501-C3E9-19D7AD6EA504}"/>
          </ac:picMkLst>
        </pc:picChg>
        <pc:cxnChg chg="add mod">
          <ac:chgData name="Alexandre Mutel" userId="9ecc7012112e02da" providerId="LiveId" clId="{A0C9BBD7-9F35-4DB9-9BCF-F3C03D6EABFF}" dt="2025-11-03T17:14:21.866" v="1135" actId="14100"/>
          <ac:cxnSpMkLst>
            <pc:docMk/>
            <pc:sldMk cId="2171908937" sldId="501"/>
            <ac:cxnSpMk id="32" creationId="{E5789163-428D-BF1D-940C-0995CF024C80}"/>
          </ac:cxnSpMkLst>
        </pc:cxnChg>
      </pc:sldChg>
      <pc:sldChg chg="addSp delSp modSp new mod modAnim modNotesTx">
        <pc:chgData name="Alexandre Mutel" userId="9ecc7012112e02da" providerId="LiveId" clId="{A0C9BBD7-9F35-4DB9-9BCF-F3C03D6EABFF}" dt="2025-11-05T05:21:00.890" v="5083" actId="14100"/>
        <pc:sldMkLst>
          <pc:docMk/>
          <pc:sldMk cId="2552943857" sldId="502"/>
        </pc:sldMkLst>
        <pc:spChg chg="mod">
          <ac:chgData name="Alexandre Mutel" userId="9ecc7012112e02da" providerId="LiveId" clId="{A0C9BBD7-9F35-4DB9-9BCF-F3C03D6EABFF}" dt="2025-11-03T07:56:28.930" v="828" actId="1038"/>
          <ac:spMkLst>
            <pc:docMk/>
            <pc:sldMk cId="2552943857" sldId="502"/>
            <ac:spMk id="2" creationId="{5341EE07-BD93-5B54-E3D0-BCD1B970F16E}"/>
          </ac:spMkLst>
        </pc:spChg>
        <pc:spChg chg="mod">
          <ac:chgData name="Alexandre Mutel" userId="9ecc7012112e02da" providerId="LiveId" clId="{A0C9BBD7-9F35-4DB9-9BCF-F3C03D6EABFF}" dt="2025-11-04T07:06:41.687" v="2296" actId="790"/>
          <ac:spMkLst>
            <pc:docMk/>
            <pc:sldMk cId="2552943857" sldId="502"/>
            <ac:spMk id="3" creationId="{2709034C-A031-A86D-E0CF-E3323E560349}"/>
          </ac:spMkLst>
        </pc:spChg>
        <pc:spChg chg="mod">
          <ac:chgData name="Alexandre Mutel" userId="9ecc7012112e02da" providerId="LiveId" clId="{A0C9BBD7-9F35-4DB9-9BCF-F3C03D6EABFF}" dt="2025-11-03T07:22:23.568" v="682" actId="790"/>
          <ac:spMkLst>
            <pc:docMk/>
            <pc:sldMk cId="2552943857" sldId="502"/>
            <ac:spMk id="4" creationId="{40A2F2CD-F470-DF6E-A70D-A944BD2E5E4D}"/>
          </ac:spMkLst>
        </pc:spChg>
        <pc:spChg chg="mod">
          <ac:chgData name="Alexandre Mutel" userId="9ecc7012112e02da" providerId="LiveId" clId="{A0C9BBD7-9F35-4DB9-9BCF-F3C03D6EABFF}" dt="2025-11-03T07:22:23.568" v="682" actId="790"/>
          <ac:spMkLst>
            <pc:docMk/>
            <pc:sldMk cId="2552943857" sldId="502"/>
            <ac:spMk id="5" creationId="{08C52F02-B503-86A5-28F9-4C1FCABDD964}"/>
          </ac:spMkLst>
        </pc:spChg>
        <pc:spChg chg="mod">
          <ac:chgData name="Alexandre Mutel" userId="9ecc7012112e02da" providerId="LiveId" clId="{A0C9BBD7-9F35-4DB9-9BCF-F3C03D6EABFF}" dt="2025-11-04T07:06:41.687" v="2296" actId="790"/>
          <ac:spMkLst>
            <pc:docMk/>
            <pc:sldMk cId="2552943857" sldId="502"/>
            <ac:spMk id="6" creationId="{2C8E5F7D-0963-08AA-C226-AFDC2003584A}"/>
          </ac:spMkLst>
        </pc:spChg>
        <pc:spChg chg="mod">
          <ac:chgData name="Alexandre Mutel" userId="9ecc7012112e02da" providerId="LiveId" clId="{A0C9BBD7-9F35-4DB9-9BCF-F3C03D6EABFF}" dt="2025-11-04T07:06:41.687" v="2296" actId="790"/>
          <ac:spMkLst>
            <pc:docMk/>
            <pc:sldMk cId="2552943857" sldId="502"/>
            <ac:spMk id="7" creationId="{1CB88B0B-6D93-4FCD-5800-04564D88EA90}"/>
          </ac:spMkLst>
        </pc:spChg>
        <pc:spChg chg="mod">
          <ac:chgData name="Alexandre Mutel" userId="9ecc7012112e02da" providerId="LiveId" clId="{A0C9BBD7-9F35-4DB9-9BCF-F3C03D6EABFF}" dt="2025-11-05T05:21:00.890" v="5083" actId="14100"/>
          <ac:spMkLst>
            <pc:docMk/>
            <pc:sldMk cId="2552943857" sldId="502"/>
            <ac:spMk id="8" creationId="{8A7D006E-9F6D-65DC-EF2D-919E97C74712}"/>
          </ac:spMkLst>
        </pc:spChg>
        <pc:spChg chg="mod">
          <ac:chgData name="Alexandre Mutel" userId="9ecc7012112e02da" providerId="LiveId" clId="{A0C9BBD7-9F35-4DB9-9BCF-F3C03D6EABFF}" dt="2025-11-04T07:06:41.687" v="2296" actId="790"/>
          <ac:spMkLst>
            <pc:docMk/>
            <pc:sldMk cId="2552943857" sldId="502"/>
            <ac:spMk id="9" creationId="{05A9B3D6-ACFC-48D3-FD67-FD6DB04904F1}"/>
          </ac:spMkLst>
        </pc:spChg>
        <pc:spChg chg="mod">
          <ac:chgData name="Alexandre Mutel" userId="9ecc7012112e02da" providerId="LiveId" clId="{A0C9BBD7-9F35-4DB9-9BCF-F3C03D6EABFF}" dt="2025-11-04T07:06:41.687" v="2296" actId="790"/>
          <ac:spMkLst>
            <pc:docMk/>
            <pc:sldMk cId="2552943857" sldId="502"/>
            <ac:spMk id="10" creationId="{220DB5B9-6FF2-DF5E-F781-2AEB71539D0B}"/>
          </ac:spMkLst>
        </pc:spChg>
        <pc:spChg chg="mod">
          <ac:chgData name="Alexandre Mutel" userId="9ecc7012112e02da" providerId="LiveId" clId="{A0C9BBD7-9F35-4DB9-9BCF-F3C03D6EABFF}" dt="2025-11-04T07:06:41.687" v="2296" actId="790"/>
          <ac:spMkLst>
            <pc:docMk/>
            <pc:sldMk cId="2552943857" sldId="502"/>
            <ac:spMk id="11" creationId="{2370631E-AD0A-E90A-3060-7C6BCCA24244}"/>
          </ac:spMkLst>
        </pc:spChg>
        <pc:spChg chg="mod">
          <ac:chgData name="Alexandre Mutel" userId="9ecc7012112e02da" providerId="LiveId" clId="{A0C9BBD7-9F35-4DB9-9BCF-F3C03D6EABFF}" dt="2025-11-04T07:06:41.687" v="2296" actId="790"/>
          <ac:spMkLst>
            <pc:docMk/>
            <pc:sldMk cId="2552943857" sldId="502"/>
            <ac:spMk id="12" creationId="{352DCBB3-0BF4-2B1F-3BA2-0A2E80ED3047}"/>
          </ac:spMkLst>
        </pc:spChg>
        <pc:spChg chg="mod">
          <ac:chgData name="Alexandre Mutel" userId="9ecc7012112e02da" providerId="LiveId" clId="{A0C9BBD7-9F35-4DB9-9BCF-F3C03D6EABFF}" dt="2025-11-04T07:06:41.687" v="2296" actId="790"/>
          <ac:spMkLst>
            <pc:docMk/>
            <pc:sldMk cId="2552943857" sldId="502"/>
            <ac:spMk id="13" creationId="{B96E7527-B722-B343-CF93-787DF35EAF67}"/>
          </ac:spMkLst>
        </pc:spChg>
        <pc:spChg chg="mod">
          <ac:chgData name="Alexandre Mutel" userId="9ecc7012112e02da" providerId="LiveId" clId="{A0C9BBD7-9F35-4DB9-9BCF-F3C03D6EABFF}" dt="2025-11-04T07:06:41.687" v="2296" actId="790"/>
          <ac:spMkLst>
            <pc:docMk/>
            <pc:sldMk cId="2552943857" sldId="502"/>
            <ac:spMk id="14" creationId="{83AD5972-6252-F7E5-7FD8-C0C895D7A6C3}"/>
          </ac:spMkLst>
        </pc:spChg>
        <pc:spChg chg="mod">
          <ac:chgData name="Alexandre Mutel" userId="9ecc7012112e02da" providerId="LiveId" clId="{A0C9BBD7-9F35-4DB9-9BCF-F3C03D6EABFF}" dt="2025-11-04T07:06:41.687" v="2296" actId="790"/>
          <ac:spMkLst>
            <pc:docMk/>
            <pc:sldMk cId="2552943857" sldId="502"/>
            <ac:spMk id="15" creationId="{A560E909-7DA5-AA19-E494-A37EAEFFE471}"/>
          </ac:spMkLst>
        </pc:spChg>
        <pc:picChg chg="add mod ord">
          <ac:chgData name="Alexandre Mutel" userId="9ecc7012112e02da" providerId="LiveId" clId="{A0C9BBD7-9F35-4DB9-9BCF-F3C03D6EABFF}" dt="2025-11-04T17:42:19.125" v="3927" actId="14100"/>
          <ac:picMkLst>
            <pc:docMk/>
            <pc:sldMk cId="2552943857" sldId="502"/>
            <ac:picMk id="21" creationId="{241DE279-9B40-23DD-78D3-08CFB369E6A4}"/>
          </ac:picMkLst>
        </pc:picChg>
      </pc:sldChg>
      <pc:sldChg chg="addSp delSp modSp add mod modAnim">
        <pc:chgData name="Alexandre Mutel" userId="9ecc7012112e02da" providerId="LiveId" clId="{A0C9BBD7-9F35-4DB9-9BCF-F3C03D6EABFF}" dt="2025-11-05T07:13:36.139" v="6067" actId="14100"/>
        <pc:sldMkLst>
          <pc:docMk/>
          <pc:sldMk cId="3621811350" sldId="503"/>
        </pc:sldMkLst>
        <pc:spChg chg="add mod">
          <ac:chgData name="Alexandre Mutel" userId="9ecc7012112e02da" providerId="LiveId" clId="{A0C9BBD7-9F35-4DB9-9BCF-F3C03D6EABFF}" dt="2025-11-04T07:06:41.687" v="2296" actId="790"/>
          <ac:spMkLst>
            <pc:docMk/>
            <pc:sldMk cId="3621811350" sldId="503"/>
            <ac:spMk id="27" creationId="{2B772AA7-97B5-5E0D-235F-9E2660B3D2E2}"/>
          </ac:spMkLst>
        </pc:spChg>
        <pc:spChg chg="add mod">
          <ac:chgData name="Alexandre Mutel" userId="9ecc7012112e02da" providerId="LiveId" clId="{A0C9BBD7-9F35-4DB9-9BCF-F3C03D6EABFF}" dt="2025-11-04T07:06:41.687" v="2296" actId="790"/>
          <ac:spMkLst>
            <pc:docMk/>
            <pc:sldMk cId="3621811350" sldId="503"/>
            <ac:spMk id="28" creationId="{87E82A40-70A1-C2BF-04FF-913AF26553AE}"/>
          </ac:spMkLst>
        </pc:spChg>
        <pc:spChg chg="add mod">
          <ac:chgData name="Alexandre Mutel" userId="9ecc7012112e02da" providerId="LiveId" clId="{A0C9BBD7-9F35-4DB9-9BCF-F3C03D6EABFF}" dt="2025-11-04T08:09:12.755" v="3060" actId="1076"/>
          <ac:spMkLst>
            <pc:docMk/>
            <pc:sldMk cId="3621811350" sldId="503"/>
            <ac:spMk id="29" creationId="{17EA8FFE-C535-570A-2983-8E396C532BCA}"/>
          </ac:spMkLst>
        </pc:spChg>
        <pc:spChg chg="mod">
          <ac:chgData name="Alexandre Mutel" userId="9ecc7012112e02da" providerId="LiveId" clId="{A0C9BBD7-9F35-4DB9-9BCF-F3C03D6EABFF}" dt="2025-11-05T07:13:36.139" v="6067" actId="14100"/>
          <ac:spMkLst>
            <pc:docMk/>
            <pc:sldMk cId="3621811350" sldId="503"/>
            <ac:spMk id="36" creationId="{489840F7-8EC3-8707-2CD2-B9D7D019E405}"/>
          </ac:spMkLst>
        </pc:spChg>
        <pc:spChg chg="mod">
          <ac:chgData name="Alexandre Mutel" userId="9ecc7012112e02da" providerId="LiveId" clId="{A0C9BBD7-9F35-4DB9-9BCF-F3C03D6EABFF}" dt="2025-11-04T07:06:41.687" v="2296" actId="790"/>
          <ac:spMkLst>
            <pc:docMk/>
            <pc:sldMk cId="3621811350" sldId="503"/>
            <ac:spMk id="37" creationId="{61E855A2-79DE-3088-6584-DA9513B0AFCC}"/>
          </ac:spMkLst>
        </pc:spChg>
        <pc:picChg chg="add mod">
          <ac:chgData name="Alexandre Mutel" userId="9ecc7012112e02da" providerId="LiveId" clId="{A0C9BBD7-9F35-4DB9-9BCF-F3C03D6EABFF}" dt="2025-11-03T17:46:42.609" v="1201" actId="1076"/>
          <ac:picMkLst>
            <pc:docMk/>
            <pc:sldMk cId="3621811350" sldId="503"/>
            <ac:picMk id="5" creationId="{2F4B06AE-004F-8F5D-CB92-08533CF11F2A}"/>
          </ac:picMkLst>
        </pc:picChg>
        <pc:picChg chg="add mod">
          <ac:chgData name="Alexandre Mutel" userId="9ecc7012112e02da" providerId="LiveId" clId="{A0C9BBD7-9F35-4DB9-9BCF-F3C03D6EABFF}" dt="2025-11-03T17:46:44.029" v="1202" actId="1076"/>
          <ac:picMkLst>
            <pc:docMk/>
            <pc:sldMk cId="3621811350" sldId="503"/>
            <ac:picMk id="7" creationId="{63873B01-0277-640A-87A4-25FABE3AD69A}"/>
          </ac:picMkLst>
        </pc:picChg>
        <pc:picChg chg="add mod">
          <ac:chgData name="Alexandre Mutel" userId="9ecc7012112e02da" providerId="LiveId" clId="{A0C9BBD7-9F35-4DB9-9BCF-F3C03D6EABFF}" dt="2025-11-03T17:46:52.958" v="1208" actId="1076"/>
          <ac:picMkLst>
            <pc:docMk/>
            <pc:sldMk cId="3621811350" sldId="503"/>
            <ac:picMk id="9" creationId="{D2A29E25-8F16-8EC6-DAC0-6A4B6E5DFB2B}"/>
          </ac:picMkLst>
        </pc:picChg>
        <pc:picChg chg="add mod">
          <ac:chgData name="Alexandre Mutel" userId="9ecc7012112e02da" providerId="LiveId" clId="{A0C9BBD7-9F35-4DB9-9BCF-F3C03D6EABFF}" dt="2025-11-03T17:47:00.210" v="1213" actId="1076"/>
          <ac:picMkLst>
            <pc:docMk/>
            <pc:sldMk cId="3621811350" sldId="503"/>
            <ac:picMk id="12" creationId="{484DE8DC-C881-8D05-D198-1ACE5AD386E0}"/>
          </ac:picMkLst>
        </pc:picChg>
        <pc:picChg chg="add mod">
          <ac:chgData name="Alexandre Mutel" userId="9ecc7012112e02da" providerId="LiveId" clId="{A0C9BBD7-9F35-4DB9-9BCF-F3C03D6EABFF}" dt="2025-11-03T17:47:02.357" v="1215" actId="1076"/>
          <ac:picMkLst>
            <pc:docMk/>
            <pc:sldMk cId="3621811350" sldId="503"/>
            <ac:picMk id="15" creationId="{B8A2682A-63A0-7853-9C1B-4A24E93198EB}"/>
          </ac:picMkLst>
        </pc:picChg>
        <pc:picChg chg="add mod">
          <ac:chgData name="Alexandre Mutel" userId="9ecc7012112e02da" providerId="LiveId" clId="{A0C9BBD7-9F35-4DB9-9BCF-F3C03D6EABFF}" dt="2025-11-03T17:46:57.131" v="1211" actId="1076"/>
          <ac:picMkLst>
            <pc:docMk/>
            <pc:sldMk cId="3621811350" sldId="503"/>
            <ac:picMk id="18" creationId="{4980BA60-297A-E4B3-6A4A-A91CE7B1CB5F}"/>
          </ac:picMkLst>
        </pc:picChg>
        <pc:picChg chg="add mod">
          <ac:chgData name="Alexandre Mutel" userId="9ecc7012112e02da" providerId="LiveId" clId="{A0C9BBD7-9F35-4DB9-9BCF-F3C03D6EABFF}" dt="2025-11-03T17:46:58.240" v="1212" actId="1076"/>
          <ac:picMkLst>
            <pc:docMk/>
            <pc:sldMk cId="3621811350" sldId="503"/>
            <ac:picMk id="20" creationId="{D792B453-02B2-5085-7369-D2689D81D46D}"/>
          </ac:picMkLst>
        </pc:picChg>
        <pc:picChg chg="add mod">
          <ac:chgData name="Alexandre Mutel" userId="9ecc7012112e02da" providerId="LiveId" clId="{A0C9BBD7-9F35-4DB9-9BCF-F3C03D6EABFF}" dt="2025-11-03T17:46:55.919" v="1210" actId="1076"/>
          <ac:picMkLst>
            <pc:docMk/>
            <pc:sldMk cId="3621811350" sldId="503"/>
            <ac:picMk id="24" creationId="{676C61F4-762A-B8C2-7CB8-6F8336DF720C}"/>
          </ac:picMkLst>
        </pc:picChg>
        <pc:picChg chg="add mod">
          <ac:chgData name="Alexandre Mutel" userId="9ecc7012112e02da" providerId="LiveId" clId="{A0C9BBD7-9F35-4DB9-9BCF-F3C03D6EABFF}" dt="2025-11-03T18:16:53.371" v="1363" actId="1076"/>
          <ac:picMkLst>
            <pc:docMk/>
            <pc:sldMk cId="3621811350" sldId="503"/>
            <ac:picMk id="26" creationId="{C64DBB51-DFF9-B474-7AD9-1141D4711757}"/>
          </ac:picMkLst>
        </pc:picChg>
      </pc:sldChg>
      <pc:sldChg chg="addSp delSp modSp add mod delAnim modAnim modNotesTx">
        <pc:chgData name="Alexandre Mutel" userId="9ecc7012112e02da" providerId="LiveId" clId="{A0C9BBD7-9F35-4DB9-9BCF-F3C03D6EABFF}" dt="2025-11-05T07:13:28.090" v="6065" actId="14100"/>
        <pc:sldMkLst>
          <pc:docMk/>
          <pc:sldMk cId="278996233" sldId="504"/>
        </pc:sldMkLst>
        <pc:spChg chg="add mod">
          <ac:chgData name="Alexandre Mutel" userId="9ecc7012112e02da" providerId="LiveId" clId="{A0C9BBD7-9F35-4DB9-9BCF-F3C03D6EABFF}" dt="2025-11-04T07:07:05.732" v="2300" actId="20577"/>
          <ac:spMkLst>
            <pc:docMk/>
            <pc:sldMk cId="278996233" sldId="504"/>
            <ac:spMk id="9" creationId="{3EF285F5-D43A-FAC1-40B2-6FC8181ED7F1}"/>
          </ac:spMkLst>
        </pc:spChg>
        <pc:spChg chg="add mod">
          <ac:chgData name="Alexandre Mutel" userId="9ecc7012112e02da" providerId="LiveId" clId="{A0C9BBD7-9F35-4DB9-9BCF-F3C03D6EABFF}" dt="2025-11-04T07:06:41.687" v="2296" actId="790"/>
          <ac:spMkLst>
            <pc:docMk/>
            <pc:sldMk cId="278996233" sldId="504"/>
            <ac:spMk id="11" creationId="{E145128B-6405-CFFB-76D1-31B9156ABABD}"/>
          </ac:spMkLst>
        </pc:spChg>
        <pc:spChg chg="add mod">
          <ac:chgData name="Alexandre Mutel" userId="9ecc7012112e02da" providerId="LiveId" clId="{A0C9BBD7-9F35-4DB9-9BCF-F3C03D6EABFF}" dt="2025-11-04T08:09:43.841" v="3068" actId="1076"/>
          <ac:spMkLst>
            <pc:docMk/>
            <pc:sldMk cId="278996233" sldId="504"/>
            <ac:spMk id="18" creationId="{14C4E094-7A0B-2BFD-07FE-04A1F5B88971}"/>
          </ac:spMkLst>
        </pc:spChg>
        <pc:spChg chg="mod">
          <ac:chgData name="Alexandre Mutel" userId="9ecc7012112e02da" providerId="LiveId" clId="{A0C9BBD7-9F35-4DB9-9BCF-F3C03D6EABFF}" dt="2025-11-05T07:13:28.090" v="6065" actId="14100"/>
          <ac:spMkLst>
            <pc:docMk/>
            <pc:sldMk cId="278996233" sldId="504"/>
            <ac:spMk id="36" creationId="{453B71D6-D003-7A4E-14E8-00C678BC626D}"/>
          </ac:spMkLst>
        </pc:spChg>
        <pc:spChg chg="mod">
          <ac:chgData name="Alexandre Mutel" userId="9ecc7012112e02da" providerId="LiveId" clId="{A0C9BBD7-9F35-4DB9-9BCF-F3C03D6EABFF}" dt="2025-11-04T07:06:41.687" v="2296" actId="790"/>
          <ac:spMkLst>
            <pc:docMk/>
            <pc:sldMk cId="278996233" sldId="504"/>
            <ac:spMk id="37" creationId="{BE2901F9-06CA-3AF1-9774-9122530A0A4F}"/>
          </ac:spMkLst>
        </pc:spChg>
        <pc:grpChg chg="add mod">
          <ac:chgData name="Alexandre Mutel" userId="9ecc7012112e02da" providerId="LiveId" clId="{A0C9BBD7-9F35-4DB9-9BCF-F3C03D6EABFF}" dt="2025-11-04T05:29:57.997" v="1686" actId="164"/>
          <ac:grpSpMkLst>
            <pc:docMk/>
            <pc:sldMk cId="278996233" sldId="504"/>
            <ac:grpSpMk id="8" creationId="{D3AB4BF4-86E8-BF3F-4CC1-1E4B59AD8411}"/>
          </ac:grpSpMkLst>
        </pc:grpChg>
        <pc:picChg chg="add mod">
          <ac:chgData name="Alexandre Mutel" userId="9ecc7012112e02da" providerId="LiveId" clId="{A0C9BBD7-9F35-4DB9-9BCF-F3C03D6EABFF}" dt="2025-11-04T20:22:54.407" v="5031" actId="1076"/>
          <ac:picMkLst>
            <pc:docMk/>
            <pc:sldMk cId="278996233" sldId="504"/>
            <ac:picMk id="7" creationId="{3405E37D-DDDF-9C0F-DBEC-3072CD8A8D59}"/>
          </ac:picMkLst>
        </pc:picChg>
        <pc:picChg chg="add mod">
          <ac:chgData name="Alexandre Mutel" userId="9ecc7012112e02da" providerId="LiveId" clId="{A0C9BBD7-9F35-4DB9-9BCF-F3C03D6EABFF}" dt="2025-11-04T05:29:57.997" v="1686" actId="164"/>
          <ac:picMkLst>
            <pc:docMk/>
            <pc:sldMk cId="278996233" sldId="504"/>
            <ac:picMk id="2050" creationId="{9A5F9E27-EF7D-8C62-90B3-741B91F31004}"/>
          </ac:picMkLst>
        </pc:picChg>
        <pc:picChg chg="add mod">
          <ac:chgData name="Alexandre Mutel" userId="9ecc7012112e02da" providerId="LiveId" clId="{A0C9BBD7-9F35-4DB9-9BCF-F3C03D6EABFF}" dt="2025-11-04T05:29:57.997" v="1686" actId="164"/>
          <ac:picMkLst>
            <pc:docMk/>
            <pc:sldMk cId="278996233" sldId="504"/>
            <ac:picMk id="2052" creationId="{87AEF8B0-BA29-EE32-BCEE-BB47AF2CAEC1}"/>
          </ac:picMkLst>
        </pc:picChg>
        <pc:picChg chg="add mod">
          <ac:chgData name="Alexandre Mutel" userId="9ecc7012112e02da" providerId="LiveId" clId="{A0C9BBD7-9F35-4DB9-9BCF-F3C03D6EABFF}" dt="2025-11-04T05:29:57.997" v="1686" actId="164"/>
          <ac:picMkLst>
            <pc:docMk/>
            <pc:sldMk cId="278996233" sldId="504"/>
            <ac:picMk id="2054" creationId="{3F0591A6-5DB6-99A6-34F8-543777C8F336}"/>
          </ac:picMkLst>
        </pc:picChg>
        <pc:picChg chg="add mod">
          <ac:chgData name="Alexandre Mutel" userId="9ecc7012112e02da" providerId="LiveId" clId="{A0C9BBD7-9F35-4DB9-9BCF-F3C03D6EABFF}" dt="2025-11-04T05:29:57.997" v="1686" actId="164"/>
          <ac:picMkLst>
            <pc:docMk/>
            <pc:sldMk cId="278996233" sldId="504"/>
            <ac:picMk id="2056" creationId="{00EF4882-69C0-160B-25DF-2613616967C3}"/>
          </ac:picMkLst>
        </pc:picChg>
      </pc:sldChg>
      <pc:sldChg chg="addSp delSp modSp new mod modAnim modNotesTx">
        <pc:chgData name="Alexandre Mutel" userId="9ecc7012112e02da" providerId="LiveId" clId="{A0C9BBD7-9F35-4DB9-9BCF-F3C03D6EABFF}" dt="2025-11-05T07:14:04.018" v="6069" actId="14100"/>
        <pc:sldMkLst>
          <pc:docMk/>
          <pc:sldMk cId="2370806352" sldId="505"/>
        </pc:sldMkLst>
        <pc:spChg chg="mod">
          <ac:chgData name="Alexandre Mutel" userId="9ecc7012112e02da" providerId="LiveId" clId="{A0C9BBD7-9F35-4DB9-9BCF-F3C03D6EABFF}" dt="2025-11-05T07:14:04.018" v="6069" actId="14100"/>
          <ac:spMkLst>
            <pc:docMk/>
            <pc:sldMk cId="2370806352" sldId="505"/>
            <ac:spMk id="2" creationId="{5AE38F29-F7C0-F0EC-24DD-F07FF36A0A10}"/>
          </ac:spMkLst>
        </pc:spChg>
        <pc:spChg chg="mod">
          <ac:chgData name="Alexandre Mutel" userId="9ecc7012112e02da" providerId="LiveId" clId="{A0C9BBD7-9F35-4DB9-9BCF-F3C03D6EABFF}" dt="2025-11-04T07:36:21.665" v="2325" actId="6549"/>
          <ac:spMkLst>
            <pc:docMk/>
            <pc:sldMk cId="2370806352" sldId="505"/>
            <ac:spMk id="3" creationId="{C9442576-C31D-2D18-F21D-184D4A23F617}"/>
          </ac:spMkLst>
        </pc:spChg>
        <pc:spChg chg="mod">
          <ac:chgData name="Alexandre Mutel" userId="9ecc7012112e02da" providerId="LiveId" clId="{A0C9BBD7-9F35-4DB9-9BCF-F3C03D6EABFF}" dt="2025-11-04T08:03:45.474" v="2970" actId="207"/>
          <ac:spMkLst>
            <pc:docMk/>
            <pc:sldMk cId="2370806352" sldId="505"/>
            <ac:spMk id="4" creationId="{BBBFE2EA-AE01-5B5A-BB37-8915F46BEA5D}"/>
          </ac:spMkLst>
        </pc:spChg>
        <pc:spChg chg="mod">
          <ac:chgData name="Alexandre Mutel" userId="9ecc7012112e02da" providerId="LiveId" clId="{A0C9BBD7-9F35-4DB9-9BCF-F3C03D6EABFF}" dt="2025-11-04T07:49:04.742" v="2377" actId="20577"/>
          <ac:spMkLst>
            <pc:docMk/>
            <pc:sldMk cId="2370806352" sldId="505"/>
            <ac:spMk id="5" creationId="{CD15DB98-189B-52AC-A674-281CEE70E698}"/>
          </ac:spMkLst>
        </pc:spChg>
        <pc:spChg chg="mod">
          <ac:chgData name="Alexandre Mutel" userId="9ecc7012112e02da" providerId="LiveId" clId="{A0C9BBD7-9F35-4DB9-9BCF-F3C03D6EABFF}" dt="2025-11-04T07:59:52.838" v="2743" actId="207"/>
          <ac:spMkLst>
            <pc:docMk/>
            <pc:sldMk cId="2370806352" sldId="505"/>
            <ac:spMk id="6" creationId="{3B1882FE-E608-5258-9EB6-4EDF43BF1AD9}"/>
          </ac:spMkLst>
        </pc:spChg>
        <pc:spChg chg="mod">
          <ac:chgData name="Alexandre Mutel" userId="9ecc7012112e02da" providerId="LiveId" clId="{A0C9BBD7-9F35-4DB9-9BCF-F3C03D6EABFF}" dt="2025-11-04T07:54:33.851" v="2466" actId="1038"/>
          <ac:spMkLst>
            <pc:docMk/>
            <pc:sldMk cId="2370806352" sldId="505"/>
            <ac:spMk id="7" creationId="{E2CEE49F-D824-BC16-049F-F015441E0427}"/>
          </ac:spMkLst>
        </pc:spChg>
        <pc:spChg chg="mod">
          <ac:chgData name="Alexandre Mutel" userId="9ecc7012112e02da" providerId="LiveId" clId="{A0C9BBD7-9F35-4DB9-9BCF-F3C03D6EABFF}" dt="2025-11-04T07:55:22.630" v="2562" actId="404"/>
          <ac:spMkLst>
            <pc:docMk/>
            <pc:sldMk cId="2370806352" sldId="505"/>
            <ac:spMk id="8" creationId="{55EC79A4-B4AA-404A-652D-23F9CD37561E}"/>
          </ac:spMkLst>
        </pc:spChg>
        <pc:spChg chg="mod">
          <ac:chgData name="Alexandre Mutel" userId="9ecc7012112e02da" providerId="LiveId" clId="{A0C9BBD7-9F35-4DB9-9BCF-F3C03D6EABFF}" dt="2025-11-04T07:59:45.994" v="2739" actId="207"/>
          <ac:spMkLst>
            <pc:docMk/>
            <pc:sldMk cId="2370806352" sldId="505"/>
            <ac:spMk id="9" creationId="{52D7F5C5-975F-7671-4E88-922B99D53EE5}"/>
          </ac:spMkLst>
        </pc:spChg>
        <pc:spChg chg="mod">
          <ac:chgData name="Alexandre Mutel" userId="9ecc7012112e02da" providerId="LiveId" clId="{A0C9BBD7-9F35-4DB9-9BCF-F3C03D6EABFF}" dt="2025-11-04T08:03:52.496" v="2973" actId="14100"/>
          <ac:spMkLst>
            <pc:docMk/>
            <pc:sldMk cId="2370806352" sldId="505"/>
            <ac:spMk id="10" creationId="{A7472FFD-7E49-2A23-7294-40AF8A88F94A}"/>
          </ac:spMkLst>
        </pc:spChg>
        <pc:spChg chg="mod">
          <ac:chgData name="Alexandre Mutel" userId="9ecc7012112e02da" providerId="LiveId" clId="{A0C9BBD7-9F35-4DB9-9BCF-F3C03D6EABFF}" dt="2025-11-04T07:55:10.803" v="2556" actId="14100"/>
          <ac:spMkLst>
            <pc:docMk/>
            <pc:sldMk cId="2370806352" sldId="505"/>
            <ac:spMk id="11" creationId="{5AED5C3C-91CF-F307-1221-02F78D48372E}"/>
          </ac:spMkLst>
        </pc:spChg>
        <pc:spChg chg="mod">
          <ac:chgData name="Alexandre Mutel" userId="9ecc7012112e02da" providerId="LiveId" clId="{A0C9BBD7-9F35-4DB9-9BCF-F3C03D6EABFF}" dt="2025-11-04T08:02:08.394" v="2911" actId="207"/>
          <ac:spMkLst>
            <pc:docMk/>
            <pc:sldMk cId="2370806352" sldId="505"/>
            <ac:spMk id="12" creationId="{7166B455-7B78-CF09-A7B1-6A955ABB6D69}"/>
          </ac:spMkLst>
        </pc:spChg>
        <pc:spChg chg="mod">
          <ac:chgData name="Alexandre Mutel" userId="9ecc7012112e02da" providerId="LiveId" clId="{A0C9BBD7-9F35-4DB9-9BCF-F3C03D6EABFF}" dt="2025-11-04T08:03:55.306" v="2975" actId="207"/>
          <ac:spMkLst>
            <pc:docMk/>
            <pc:sldMk cId="2370806352" sldId="505"/>
            <ac:spMk id="13" creationId="{6566B949-77A4-D9C1-86C6-2E9A42B7AEC8}"/>
          </ac:spMkLst>
        </pc:spChg>
        <pc:spChg chg="mod">
          <ac:chgData name="Alexandre Mutel" userId="9ecc7012112e02da" providerId="LiveId" clId="{A0C9BBD7-9F35-4DB9-9BCF-F3C03D6EABFF}" dt="2025-11-04T07:55:00.596" v="2554" actId="20577"/>
          <ac:spMkLst>
            <pc:docMk/>
            <pc:sldMk cId="2370806352" sldId="505"/>
            <ac:spMk id="14" creationId="{76E39D28-9602-36F2-22D8-34E05ECEFDFE}"/>
          </ac:spMkLst>
        </pc:spChg>
        <pc:spChg chg="mod">
          <ac:chgData name="Alexandre Mutel" userId="9ecc7012112e02da" providerId="LiveId" clId="{A0C9BBD7-9F35-4DB9-9BCF-F3C03D6EABFF}" dt="2025-11-04T08:05:01.127" v="2981" actId="207"/>
          <ac:spMkLst>
            <pc:docMk/>
            <pc:sldMk cId="2370806352" sldId="505"/>
            <ac:spMk id="15" creationId="{D71603AC-B98D-DB30-E475-0AC01223BBEE}"/>
          </ac:spMkLst>
        </pc:spChg>
        <pc:spChg chg="mod">
          <ac:chgData name="Alexandre Mutel" userId="9ecc7012112e02da" providerId="LiveId" clId="{A0C9BBD7-9F35-4DB9-9BCF-F3C03D6EABFF}" dt="2025-11-04T07:54:51.824" v="2548" actId="1038"/>
          <ac:spMkLst>
            <pc:docMk/>
            <pc:sldMk cId="2370806352" sldId="505"/>
            <ac:spMk id="16" creationId="{353D4433-3D42-0F61-41ED-8D69AA5D133F}"/>
          </ac:spMkLst>
        </pc:spChg>
        <pc:spChg chg="mod">
          <ac:chgData name="Alexandre Mutel" userId="9ecc7012112e02da" providerId="LiveId" clId="{A0C9BBD7-9F35-4DB9-9BCF-F3C03D6EABFF}" dt="2025-11-04T07:54:51.824" v="2548" actId="1038"/>
          <ac:spMkLst>
            <pc:docMk/>
            <pc:sldMk cId="2370806352" sldId="505"/>
            <ac:spMk id="17" creationId="{86CC53BF-1339-2F9E-75F6-9776A56FFCAF}"/>
          </ac:spMkLst>
        </pc:spChg>
        <pc:spChg chg="mod">
          <ac:chgData name="Alexandre Mutel" userId="9ecc7012112e02da" providerId="LiveId" clId="{A0C9BBD7-9F35-4DB9-9BCF-F3C03D6EABFF}" dt="2025-11-04T08:06:20.151" v="3006" actId="207"/>
          <ac:spMkLst>
            <pc:docMk/>
            <pc:sldMk cId="2370806352" sldId="505"/>
            <ac:spMk id="18" creationId="{89E05C72-A2FE-81D0-442A-5FDF3EF6C4AE}"/>
          </ac:spMkLst>
        </pc:spChg>
        <pc:spChg chg="add mod">
          <ac:chgData name="Alexandre Mutel" userId="9ecc7012112e02da" providerId="LiveId" clId="{A0C9BBD7-9F35-4DB9-9BCF-F3C03D6EABFF}" dt="2025-11-04T08:08:23.494" v="3052" actId="1038"/>
          <ac:spMkLst>
            <pc:docMk/>
            <pc:sldMk cId="2370806352" sldId="505"/>
            <ac:spMk id="30" creationId="{EBE1FF88-B2A4-56BA-6634-5845746227F2}"/>
          </ac:spMkLst>
        </pc:spChg>
        <pc:spChg chg="add mod">
          <ac:chgData name="Alexandre Mutel" userId="9ecc7012112e02da" providerId="LiveId" clId="{A0C9BBD7-9F35-4DB9-9BCF-F3C03D6EABFF}" dt="2025-11-04T08:08:23.494" v="3052" actId="1038"/>
          <ac:spMkLst>
            <pc:docMk/>
            <pc:sldMk cId="2370806352" sldId="505"/>
            <ac:spMk id="31" creationId="{4812741D-9F17-8B6E-6B8A-6678E916BAC1}"/>
          </ac:spMkLst>
        </pc:spChg>
        <pc:picChg chg="add mod">
          <ac:chgData name="Alexandre Mutel" userId="9ecc7012112e02da" providerId="LiveId" clId="{A0C9BBD7-9F35-4DB9-9BCF-F3C03D6EABFF}" dt="2025-11-04T07:55:38.358" v="2566" actId="1076"/>
          <ac:picMkLst>
            <pc:docMk/>
            <pc:sldMk cId="2370806352" sldId="505"/>
            <ac:picMk id="23" creationId="{824C9C46-DD07-43F8-C4AD-ADC347FC8EE2}"/>
          </ac:picMkLst>
        </pc:picChg>
        <pc:picChg chg="add mod">
          <ac:chgData name="Alexandre Mutel" userId="9ecc7012112e02da" providerId="LiveId" clId="{A0C9BBD7-9F35-4DB9-9BCF-F3C03D6EABFF}" dt="2025-11-04T07:55:40.069" v="2567" actId="1076"/>
          <ac:picMkLst>
            <pc:docMk/>
            <pc:sldMk cId="2370806352" sldId="505"/>
            <ac:picMk id="25" creationId="{988DCCF5-F0A6-628F-3EF9-E7867D747982}"/>
          </ac:picMkLst>
        </pc:picChg>
        <pc:picChg chg="add mod">
          <ac:chgData name="Alexandre Mutel" userId="9ecc7012112e02da" providerId="LiveId" clId="{A0C9BBD7-9F35-4DB9-9BCF-F3C03D6EABFF}" dt="2025-11-04T07:55:42.605" v="2568" actId="1076"/>
          <ac:picMkLst>
            <pc:docMk/>
            <pc:sldMk cId="2370806352" sldId="505"/>
            <ac:picMk id="27" creationId="{4D8B8C7B-475E-FBA6-9FB9-44DA1220D705}"/>
          </ac:picMkLst>
        </pc:picChg>
        <pc:picChg chg="add mod">
          <ac:chgData name="Alexandre Mutel" userId="9ecc7012112e02da" providerId="LiveId" clId="{A0C9BBD7-9F35-4DB9-9BCF-F3C03D6EABFF}" dt="2025-11-04T07:55:43.899" v="2569" actId="1076"/>
          <ac:picMkLst>
            <pc:docMk/>
            <pc:sldMk cId="2370806352" sldId="505"/>
            <ac:picMk id="29" creationId="{824091BD-4EB2-A36B-F59C-CF43FE965CF8}"/>
          </ac:picMkLst>
        </pc:picChg>
        <pc:picChg chg="add mod">
          <ac:chgData name="Alexandre Mutel" userId="9ecc7012112e02da" providerId="LiveId" clId="{A0C9BBD7-9F35-4DB9-9BCF-F3C03D6EABFF}" dt="2025-11-04T07:55:45.298" v="2570" actId="1076"/>
          <ac:picMkLst>
            <pc:docMk/>
            <pc:sldMk cId="2370806352" sldId="505"/>
            <ac:picMk id="3074" creationId="{FFBCD3B7-361C-2396-5AEB-F09326933E58}"/>
          </ac:picMkLst>
        </pc:picChg>
      </pc:sldChg>
      <pc:sldChg chg="addSp delSp modSp add mod delAnim modAnim modNotesTx">
        <pc:chgData name="Alexandre Mutel" userId="9ecc7012112e02da" providerId="LiveId" clId="{A0C9BBD7-9F35-4DB9-9BCF-F3C03D6EABFF}" dt="2025-11-05T07:14:12.890" v="6071" actId="14100"/>
        <pc:sldMkLst>
          <pc:docMk/>
          <pc:sldMk cId="1795623513" sldId="506"/>
        </pc:sldMkLst>
        <pc:spChg chg="mod">
          <ac:chgData name="Alexandre Mutel" userId="9ecc7012112e02da" providerId="LiveId" clId="{A0C9BBD7-9F35-4DB9-9BCF-F3C03D6EABFF}" dt="2025-11-05T07:14:12.890" v="6071" actId="14100"/>
          <ac:spMkLst>
            <pc:docMk/>
            <pc:sldMk cId="1795623513" sldId="506"/>
            <ac:spMk id="2" creationId="{A7537922-C98F-DC67-DE38-DB93C7A2374A}"/>
          </ac:spMkLst>
        </pc:spChg>
        <pc:spChg chg="mod">
          <ac:chgData name="Alexandre Mutel" userId="9ecc7012112e02da" providerId="LiveId" clId="{A0C9BBD7-9F35-4DB9-9BCF-F3C03D6EABFF}" dt="2025-11-04T17:06:37.003" v="3720" actId="6549"/>
          <ac:spMkLst>
            <pc:docMk/>
            <pc:sldMk cId="1795623513" sldId="506"/>
            <ac:spMk id="3" creationId="{13E84F31-8794-8154-111C-CB460600C202}"/>
          </ac:spMkLst>
        </pc:spChg>
        <pc:spChg chg="add mod topLvl">
          <ac:chgData name="Alexandre Mutel" userId="9ecc7012112e02da" providerId="LiveId" clId="{A0C9BBD7-9F35-4DB9-9BCF-F3C03D6EABFF}" dt="2025-11-04T17:11:10.223" v="3737" actId="164"/>
          <ac:spMkLst>
            <pc:docMk/>
            <pc:sldMk cId="1795623513" sldId="506"/>
            <ac:spMk id="4" creationId="{4CFADEE0-C8F4-FD79-FBB4-2E6F65A890B6}"/>
          </ac:spMkLst>
        </pc:spChg>
        <pc:spChg chg="add mod topLvl">
          <ac:chgData name="Alexandre Mutel" userId="9ecc7012112e02da" providerId="LiveId" clId="{A0C9BBD7-9F35-4DB9-9BCF-F3C03D6EABFF}" dt="2025-11-04T17:11:10.223" v="3737" actId="164"/>
          <ac:spMkLst>
            <pc:docMk/>
            <pc:sldMk cId="1795623513" sldId="506"/>
            <ac:spMk id="6" creationId="{A68A4DAA-83F7-9AAC-809C-7C155394FA14}"/>
          </ac:spMkLst>
        </pc:spChg>
        <pc:spChg chg="add mod ord">
          <ac:chgData name="Alexandre Mutel" userId="9ecc7012112e02da" providerId="LiveId" clId="{A0C9BBD7-9F35-4DB9-9BCF-F3C03D6EABFF}" dt="2025-11-04T17:08:34.338" v="3721" actId="164"/>
          <ac:spMkLst>
            <pc:docMk/>
            <pc:sldMk cId="1795623513" sldId="506"/>
            <ac:spMk id="7" creationId="{12090557-1BCD-D3C5-DD8C-4FCCD42DE273}"/>
          </ac:spMkLst>
        </pc:spChg>
        <pc:spChg chg="add mod">
          <ac:chgData name="Alexandre Mutel" userId="9ecc7012112e02da" providerId="LiveId" clId="{A0C9BBD7-9F35-4DB9-9BCF-F3C03D6EABFF}" dt="2025-11-04T17:08:34.338" v="3721" actId="164"/>
          <ac:spMkLst>
            <pc:docMk/>
            <pc:sldMk cId="1795623513" sldId="506"/>
            <ac:spMk id="8" creationId="{0D4FF796-9B0A-D636-88B5-16637FA16C14}"/>
          </ac:spMkLst>
        </pc:spChg>
        <pc:spChg chg="add mod">
          <ac:chgData name="Alexandre Mutel" userId="9ecc7012112e02da" providerId="LiveId" clId="{A0C9BBD7-9F35-4DB9-9BCF-F3C03D6EABFF}" dt="2025-11-04T17:08:34.338" v="3721" actId="164"/>
          <ac:spMkLst>
            <pc:docMk/>
            <pc:sldMk cId="1795623513" sldId="506"/>
            <ac:spMk id="9" creationId="{967596E0-E68B-1495-77BA-E695A41A51BC}"/>
          </ac:spMkLst>
        </pc:spChg>
        <pc:spChg chg="add mod">
          <ac:chgData name="Alexandre Mutel" userId="9ecc7012112e02da" providerId="LiveId" clId="{A0C9BBD7-9F35-4DB9-9BCF-F3C03D6EABFF}" dt="2025-11-04T17:08:34.338" v="3721" actId="164"/>
          <ac:spMkLst>
            <pc:docMk/>
            <pc:sldMk cId="1795623513" sldId="506"/>
            <ac:spMk id="10" creationId="{F14294F9-BDA9-5F1C-CF2E-AF957104894A}"/>
          </ac:spMkLst>
        </pc:spChg>
        <pc:spChg chg="add mod">
          <ac:chgData name="Alexandre Mutel" userId="9ecc7012112e02da" providerId="LiveId" clId="{A0C9BBD7-9F35-4DB9-9BCF-F3C03D6EABFF}" dt="2025-11-04T17:08:34.338" v="3721" actId="164"/>
          <ac:spMkLst>
            <pc:docMk/>
            <pc:sldMk cId="1795623513" sldId="506"/>
            <ac:spMk id="11" creationId="{FFC27D69-7D70-C458-AE64-22AA4BACFDF3}"/>
          </ac:spMkLst>
        </pc:spChg>
        <pc:spChg chg="add mod">
          <ac:chgData name="Alexandre Mutel" userId="9ecc7012112e02da" providerId="LiveId" clId="{A0C9BBD7-9F35-4DB9-9BCF-F3C03D6EABFF}" dt="2025-11-04T17:08:46.747" v="3722" actId="164"/>
          <ac:spMkLst>
            <pc:docMk/>
            <pc:sldMk cId="1795623513" sldId="506"/>
            <ac:spMk id="12" creationId="{E268703E-EF59-A98A-6AA9-356C9ACF23D0}"/>
          </ac:spMkLst>
        </pc:spChg>
        <pc:spChg chg="add mod">
          <ac:chgData name="Alexandre Mutel" userId="9ecc7012112e02da" providerId="LiveId" clId="{A0C9BBD7-9F35-4DB9-9BCF-F3C03D6EABFF}" dt="2025-11-04T17:09:14.108" v="3725" actId="164"/>
          <ac:spMkLst>
            <pc:docMk/>
            <pc:sldMk cId="1795623513" sldId="506"/>
            <ac:spMk id="13" creationId="{D7E34B47-D576-F517-C9B7-8A6640CFF133}"/>
          </ac:spMkLst>
        </pc:spChg>
        <pc:spChg chg="add mod">
          <ac:chgData name="Alexandre Mutel" userId="9ecc7012112e02da" providerId="LiveId" clId="{A0C9BBD7-9F35-4DB9-9BCF-F3C03D6EABFF}" dt="2025-11-04T17:09:14.108" v="3725" actId="164"/>
          <ac:spMkLst>
            <pc:docMk/>
            <pc:sldMk cId="1795623513" sldId="506"/>
            <ac:spMk id="14" creationId="{243C55AF-042D-386F-590A-2D6A2FF33360}"/>
          </ac:spMkLst>
        </pc:spChg>
        <pc:spChg chg="add mod">
          <ac:chgData name="Alexandre Mutel" userId="9ecc7012112e02da" providerId="LiveId" clId="{A0C9BBD7-9F35-4DB9-9BCF-F3C03D6EABFF}" dt="2025-11-04T17:09:14.108" v="3725" actId="164"/>
          <ac:spMkLst>
            <pc:docMk/>
            <pc:sldMk cId="1795623513" sldId="506"/>
            <ac:spMk id="15" creationId="{5992F581-1F50-1625-7DE0-1C2A60FA0AAE}"/>
          </ac:spMkLst>
        </pc:spChg>
        <pc:spChg chg="add mod">
          <ac:chgData name="Alexandre Mutel" userId="9ecc7012112e02da" providerId="LiveId" clId="{A0C9BBD7-9F35-4DB9-9BCF-F3C03D6EABFF}" dt="2025-11-04T17:09:14.108" v="3725" actId="164"/>
          <ac:spMkLst>
            <pc:docMk/>
            <pc:sldMk cId="1795623513" sldId="506"/>
            <ac:spMk id="16" creationId="{D998FD4D-57E5-6746-5B2C-FD41EFF43E1E}"/>
          </ac:spMkLst>
        </pc:spChg>
        <pc:spChg chg="add mod">
          <ac:chgData name="Alexandre Mutel" userId="9ecc7012112e02da" providerId="LiveId" clId="{A0C9BBD7-9F35-4DB9-9BCF-F3C03D6EABFF}" dt="2025-11-04T17:08:46.747" v="3722" actId="164"/>
          <ac:spMkLst>
            <pc:docMk/>
            <pc:sldMk cId="1795623513" sldId="506"/>
            <ac:spMk id="24" creationId="{9FCCF51A-5AC0-1610-B9C2-243884CBA93F}"/>
          </ac:spMkLst>
        </pc:spChg>
        <pc:spChg chg="add mod">
          <ac:chgData name="Alexandre Mutel" userId="9ecc7012112e02da" providerId="LiveId" clId="{A0C9BBD7-9F35-4DB9-9BCF-F3C03D6EABFF}" dt="2025-11-04T17:11:10.223" v="3737" actId="164"/>
          <ac:spMkLst>
            <pc:docMk/>
            <pc:sldMk cId="1795623513" sldId="506"/>
            <ac:spMk id="3075" creationId="{6291D45F-B6DE-D2C6-4BBD-2A46FC8EB89F}"/>
          </ac:spMkLst>
        </pc:spChg>
        <pc:spChg chg="add mod">
          <ac:chgData name="Alexandre Mutel" userId="9ecc7012112e02da" providerId="LiveId" clId="{A0C9BBD7-9F35-4DB9-9BCF-F3C03D6EABFF}" dt="2025-11-04T17:11:10.223" v="3737" actId="164"/>
          <ac:spMkLst>
            <pc:docMk/>
            <pc:sldMk cId="1795623513" sldId="506"/>
            <ac:spMk id="3076" creationId="{00F3EC59-E542-AB0F-F390-E21749005F89}"/>
          </ac:spMkLst>
        </pc:spChg>
        <pc:spChg chg="add mod">
          <ac:chgData name="Alexandre Mutel" userId="9ecc7012112e02da" providerId="LiveId" clId="{A0C9BBD7-9F35-4DB9-9BCF-F3C03D6EABFF}" dt="2025-11-04T17:11:10.223" v="3737" actId="164"/>
          <ac:spMkLst>
            <pc:docMk/>
            <pc:sldMk cId="1795623513" sldId="506"/>
            <ac:spMk id="3077" creationId="{8FF70D53-9B6C-D54F-62F3-61AFE4C3284F}"/>
          </ac:spMkLst>
        </pc:spChg>
        <pc:spChg chg="add mod">
          <ac:chgData name="Alexandre Mutel" userId="9ecc7012112e02da" providerId="LiveId" clId="{A0C9BBD7-9F35-4DB9-9BCF-F3C03D6EABFF}" dt="2025-11-04T17:11:10.223" v="3737" actId="164"/>
          <ac:spMkLst>
            <pc:docMk/>
            <pc:sldMk cId="1795623513" sldId="506"/>
            <ac:spMk id="3078" creationId="{3057D14C-B390-960A-95DB-31C17BAD6D6A}"/>
          </ac:spMkLst>
        </pc:spChg>
        <pc:spChg chg="add mod">
          <ac:chgData name="Alexandre Mutel" userId="9ecc7012112e02da" providerId="LiveId" clId="{A0C9BBD7-9F35-4DB9-9BCF-F3C03D6EABFF}" dt="2025-11-04T17:11:10.223" v="3737" actId="164"/>
          <ac:spMkLst>
            <pc:docMk/>
            <pc:sldMk cId="1795623513" sldId="506"/>
            <ac:spMk id="3079" creationId="{63B0E025-95C5-A975-DEC5-0BCAD47FB7CB}"/>
          </ac:spMkLst>
        </pc:spChg>
        <pc:spChg chg="add mod">
          <ac:chgData name="Alexandre Mutel" userId="9ecc7012112e02da" providerId="LiveId" clId="{A0C9BBD7-9F35-4DB9-9BCF-F3C03D6EABFF}" dt="2025-11-04T17:11:10.223" v="3737" actId="164"/>
          <ac:spMkLst>
            <pc:docMk/>
            <pc:sldMk cId="1795623513" sldId="506"/>
            <ac:spMk id="3080" creationId="{29FD7031-386E-40A0-6828-D2C8C19A6CFC}"/>
          </ac:spMkLst>
        </pc:spChg>
        <pc:spChg chg="add mod topLvl">
          <ac:chgData name="Alexandre Mutel" userId="9ecc7012112e02da" providerId="LiveId" clId="{A0C9BBD7-9F35-4DB9-9BCF-F3C03D6EABFF}" dt="2025-11-04T17:36:15.790" v="3919" actId="164"/>
          <ac:spMkLst>
            <pc:docMk/>
            <pc:sldMk cId="1795623513" sldId="506"/>
            <ac:spMk id="3088" creationId="{2A25C82C-F03C-1F78-02D3-BB524822E485}"/>
          </ac:spMkLst>
        </pc:spChg>
        <pc:spChg chg="add mod topLvl">
          <ac:chgData name="Alexandre Mutel" userId="9ecc7012112e02da" providerId="LiveId" clId="{A0C9BBD7-9F35-4DB9-9BCF-F3C03D6EABFF}" dt="2025-11-04T17:36:15.790" v="3919" actId="164"/>
          <ac:spMkLst>
            <pc:docMk/>
            <pc:sldMk cId="1795623513" sldId="506"/>
            <ac:spMk id="3089" creationId="{9EB73008-62B3-E68C-D524-89F8FDC9F7B9}"/>
          </ac:spMkLst>
        </pc:spChg>
        <pc:spChg chg="add mod topLvl">
          <ac:chgData name="Alexandre Mutel" userId="9ecc7012112e02da" providerId="LiveId" clId="{A0C9BBD7-9F35-4DB9-9BCF-F3C03D6EABFF}" dt="2025-11-04T17:36:15.790" v="3919" actId="164"/>
          <ac:spMkLst>
            <pc:docMk/>
            <pc:sldMk cId="1795623513" sldId="506"/>
            <ac:spMk id="3090" creationId="{63F70DA7-AE72-0037-9194-18CB31EBB3BD}"/>
          </ac:spMkLst>
        </pc:spChg>
        <pc:spChg chg="add mod topLvl">
          <ac:chgData name="Alexandre Mutel" userId="9ecc7012112e02da" providerId="LiveId" clId="{A0C9BBD7-9F35-4DB9-9BCF-F3C03D6EABFF}" dt="2025-11-04T17:36:15.790" v="3919" actId="164"/>
          <ac:spMkLst>
            <pc:docMk/>
            <pc:sldMk cId="1795623513" sldId="506"/>
            <ac:spMk id="3091" creationId="{0A0B3CA9-5CFE-6C30-F0EC-8B7066E57626}"/>
          </ac:spMkLst>
        </pc:spChg>
        <pc:grpChg chg="add mod">
          <ac:chgData name="Alexandre Mutel" userId="9ecc7012112e02da" providerId="LiveId" clId="{A0C9BBD7-9F35-4DB9-9BCF-F3C03D6EABFF}" dt="2025-11-04T17:08:34.338" v="3721" actId="164"/>
          <ac:grpSpMkLst>
            <pc:docMk/>
            <pc:sldMk cId="1795623513" sldId="506"/>
            <ac:grpSpMk id="3081" creationId="{89403F47-A321-E895-6038-9C032B180A97}"/>
          </ac:grpSpMkLst>
        </pc:grpChg>
        <pc:grpChg chg="add mod">
          <ac:chgData name="Alexandre Mutel" userId="9ecc7012112e02da" providerId="LiveId" clId="{A0C9BBD7-9F35-4DB9-9BCF-F3C03D6EABFF}" dt="2025-11-04T17:08:46.747" v="3722" actId="164"/>
          <ac:grpSpMkLst>
            <pc:docMk/>
            <pc:sldMk cId="1795623513" sldId="506"/>
            <ac:grpSpMk id="3082" creationId="{C63450A6-9CC2-5BDC-5C40-E3769785A341}"/>
          </ac:grpSpMkLst>
        </pc:grpChg>
        <pc:grpChg chg="add mod ord">
          <ac:chgData name="Alexandre Mutel" userId="9ecc7012112e02da" providerId="LiveId" clId="{A0C9BBD7-9F35-4DB9-9BCF-F3C03D6EABFF}" dt="2025-11-04T17:12:04.778" v="3742" actId="166"/>
          <ac:grpSpMkLst>
            <pc:docMk/>
            <pc:sldMk cId="1795623513" sldId="506"/>
            <ac:grpSpMk id="3085" creationId="{7CDF86A3-10C7-F1CD-DADB-2DB12B44512B}"/>
          </ac:grpSpMkLst>
        </pc:grpChg>
        <pc:grpChg chg="add mod ord">
          <ac:chgData name="Alexandre Mutel" userId="9ecc7012112e02da" providerId="LiveId" clId="{A0C9BBD7-9F35-4DB9-9BCF-F3C03D6EABFF}" dt="2025-11-04T17:12:09.372" v="3743" actId="166"/>
          <ac:grpSpMkLst>
            <pc:docMk/>
            <pc:sldMk cId="1795623513" sldId="506"/>
            <ac:grpSpMk id="3086" creationId="{FDDC02AC-436A-3068-4514-2C8A1198676B}"/>
          </ac:grpSpMkLst>
        </pc:grpChg>
        <pc:grpChg chg="add mod ord">
          <ac:chgData name="Alexandre Mutel" userId="9ecc7012112e02da" providerId="LiveId" clId="{A0C9BBD7-9F35-4DB9-9BCF-F3C03D6EABFF}" dt="2025-11-04T17:11:55.187" v="3741" actId="167"/>
          <ac:grpSpMkLst>
            <pc:docMk/>
            <pc:sldMk cId="1795623513" sldId="506"/>
            <ac:grpSpMk id="3087" creationId="{D6731BDA-E1E8-B998-E465-203878CE7C7C}"/>
          </ac:grpSpMkLst>
        </pc:grpChg>
        <pc:grpChg chg="add mod">
          <ac:chgData name="Alexandre Mutel" userId="9ecc7012112e02da" providerId="LiveId" clId="{A0C9BBD7-9F35-4DB9-9BCF-F3C03D6EABFF}" dt="2025-11-04T17:36:15.790" v="3919" actId="164"/>
          <ac:grpSpMkLst>
            <pc:docMk/>
            <pc:sldMk cId="1795623513" sldId="506"/>
            <ac:grpSpMk id="3112" creationId="{24A33138-FB9C-806A-0ED9-B144BB2A5AB7}"/>
          </ac:grpSpMkLst>
        </pc:grpChg>
        <pc:picChg chg="add mod topLvl">
          <ac:chgData name="Alexandre Mutel" userId="9ecc7012112e02da" providerId="LiveId" clId="{A0C9BBD7-9F35-4DB9-9BCF-F3C03D6EABFF}" dt="2025-11-04T17:11:10.223" v="3737" actId="164"/>
          <ac:picMkLst>
            <pc:docMk/>
            <pc:sldMk cId="1795623513" sldId="506"/>
            <ac:picMk id="3084" creationId="{CE99FA4A-A114-16D3-F6B2-8D63A86B49CA}"/>
          </ac:picMkLst>
        </pc:picChg>
        <pc:cxnChg chg="add mod">
          <ac:chgData name="Alexandre Mutel" userId="9ecc7012112e02da" providerId="LiveId" clId="{A0C9BBD7-9F35-4DB9-9BCF-F3C03D6EABFF}" dt="2025-11-04T17:09:06.412" v="3724" actId="164"/>
          <ac:cxnSpMkLst>
            <pc:docMk/>
            <pc:sldMk cId="1795623513" sldId="506"/>
            <ac:cxnSpMk id="18" creationId="{91B31476-A146-B6FA-D430-2AC9BADF0254}"/>
          </ac:cxnSpMkLst>
        </pc:cxnChg>
        <pc:cxnChg chg="add mod">
          <ac:chgData name="Alexandre Mutel" userId="9ecc7012112e02da" providerId="LiveId" clId="{A0C9BBD7-9F35-4DB9-9BCF-F3C03D6EABFF}" dt="2025-11-04T17:09:06.412" v="3724" actId="164"/>
          <ac:cxnSpMkLst>
            <pc:docMk/>
            <pc:sldMk cId="1795623513" sldId="506"/>
            <ac:cxnSpMk id="19" creationId="{27042480-1F56-6768-0DAB-894A496C8855}"/>
          </ac:cxnSpMkLst>
        </pc:cxnChg>
        <pc:cxnChg chg="add mod">
          <ac:chgData name="Alexandre Mutel" userId="9ecc7012112e02da" providerId="LiveId" clId="{A0C9BBD7-9F35-4DB9-9BCF-F3C03D6EABFF}" dt="2025-11-04T17:09:14.108" v="3725" actId="164"/>
          <ac:cxnSpMkLst>
            <pc:docMk/>
            <pc:sldMk cId="1795623513" sldId="506"/>
            <ac:cxnSpMk id="27" creationId="{B158518A-FA6B-D02F-343B-CA0971A228EC}"/>
          </ac:cxnSpMkLst>
        </pc:cxnChg>
        <pc:cxnChg chg="add mod">
          <ac:chgData name="Alexandre Mutel" userId="9ecc7012112e02da" providerId="LiveId" clId="{A0C9BBD7-9F35-4DB9-9BCF-F3C03D6EABFF}" dt="2025-11-04T17:09:14.108" v="3725" actId="164"/>
          <ac:cxnSpMkLst>
            <pc:docMk/>
            <pc:sldMk cId="1795623513" sldId="506"/>
            <ac:cxnSpMk id="31" creationId="{22E753C6-275E-3359-BB37-32E2A093C981}"/>
          </ac:cxnSpMkLst>
        </pc:cxnChg>
        <pc:cxnChg chg="add mod">
          <ac:chgData name="Alexandre Mutel" userId="9ecc7012112e02da" providerId="LiveId" clId="{A0C9BBD7-9F35-4DB9-9BCF-F3C03D6EABFF}" dt="2025-11-04T17:09:14.108" v="3725" actId="164"/>
          <ac:cxnSpMkLst>
            <pc:docMk/>
            <pc:sldMk cId="1795623513" sldId="506"/>
            <ac:cxnSpMk id="3072" creationId="{F4AF5F4A-4AAF-10E5-D778-34771C8496B4}"/>
          </ac:cxnSpMkLst>
        </pc:cxnChg>
        <pc:cxnChg chg="add mod">
          <ac:chgData name="Alexandre Mutel" userId="9ecc7012112e02da" providerId="LiveId" clId="{A0C9BBD7-9F35-4DB9-9BCF-F3C03D6EABFF}" dt="2025-11-04T17:51:44.842" v="3929" actId="692"/>
          <ac:cxnSpMkLst>
            <pc:docMk/>
            <pc:sldMk cId="1795623513" sldId="506"/>
            <ac:cxnSpMk id="3093" creationId="{1914C27B-7B44-276F-B166-33255E5A7462}"/>
          </ac:cxnSpMkLst>
        </pc:cxnChg>
        <pc:cxnChg chg="mod topLvl">
          <ac:chgData name="Alexandre Mutel" userId="9ecc7012112e02da" providerId="LiveId" clId="{A0C9BBD7-9F35-4DB9-9BCF-F3C03D6EABFF}" dt="2025-11-04T17:36:15.790" v="3919" actId="164"/>
          <ac:cxnSpMkLst>
            <pc:docMk/>
            <pc:sldMk cId="1795623513" sldId="506"/>
            <ac:cxnSpMk id="3097" creationId="{FDB4072F-2D50-B07B-6704-73B9FF338EC5}"/>
          </ac:cxnSpMkLst>
        </pc:cxnChg>
        <pc:cxnChg chg="mod topLvl">
          <ac:chgData name="Alexandre Mutel" userId="9ecc7012112e02da" providerId="LiveId" clId="{A0C9BBD7-9F35-4DB9-9BCF-F3C03D6EABFF}" dt="2025-11-04T17:36:15.790" v="3919" actId="164"/>
          <ac:cxnSpMkLst>
            <pc:docMk/>
            <pc:sldMk cId="1795623513" sldId="506"/>
            <ac:cxnSpMk id="3098" creationId="{7E4CCEA1-4562-134D-712B-24EF91F8911E}"/>
          </ac:cxnSpMkLst>
        </pc:cxnChg>
        <pc:cxnChg chg="add mod topLvl">
          <ac:chgData name="Alexandre Mutel" userId="9ecc7012112e02da" providerId="LiveId" clId="{A0C9BBD7-9F35-4DB9-9BCF-F3C03D6EABFF}" dt="2025-11-04T17:36:15.790" v="3919" actId="164"/>
          <ac:cxnSpMkLst>
            <pc:docMk/>
            <pc:sldMk cId="1795623513" sldId="506"/>
            <ac:cxnSpMk id="3107" creationId="{22AE3560-1B32-C520-8643-A98DBCDCC2CE}"/>
          </ac:cxnSpMkLst>
        </pc:cxnChg>
        <pc:cxnChg chg="add mod">
          <ac:chgData name="Alexandre Mutel" userId="9ecc7012112e02da" providerId="LiveId" clId="{A0C9BBD7-9F35-4DB9-9BCF-F3C03D6EABFF}" dt="2025-11-04T17:36:15.790" v="3919" actId="164"/>
          <ac:cxnSpMkLst>
            <pc:docMk/>
            <pc:sldMk cId="1795623513" sldId="506"/>
            <ac:cxnSpMk id="3108" creationId="{311280FC-FB92-BE24-E243-B3EEC4538117}"/>
          </ac:cxnSpMkLst>
        </pc:cxnChg>
        <pc:cxnChg chg="add mod topLvl">
          <ac:chgData name="Alexandre Mutel" userId="9ecc7012112e02da" providerId="LiveId" clId="{A0C9BBD7-9F35-4DB9-9BCF-F3C03D6EABFF}" dt="2025-11-04T17:36:15.790" v="3919" actId="164"/>
          <ac:cxnSpMkLst>
            <pc:docMk/>
            <pc:sldMk cId="1795623513" sldId="506"/>
            <ac:cxnSpMk id="3109" creationId="{4D30C933-85C0-DD57-C2F7-0369AEE36CA1}"/>
          </ac:cxnSpMkLst>
        </pc:cxnChg>
      </pc:sldChg>
      <pc:sldChg chg="addSp delSp modSp add mod delAnim modAnim modNotesTx">
        <pc:chgData name="Alexandre Mutel" userId="9ecc7012112e02da" providerId="LiveId" clId="{A0C9BBD7-9F35-4DB9-9BCF-F3C03D6EABFF}" dt="2025-11-05T07:14:22.236" v="6073" actId="14100"/>
        <pc:sldMkLst>
          <pc:docMk/>
          <pc:sldMk cId="180348464" sldId="507"/>
        </pc:sldMkLst>
        <pc:spChg chg="mod">
          <ac:chgData name="Alexandre Mutel" userId="9ecc7012112e02da" providerId="LiveId" clId="{A0C9BBD7-9F35-4DB9-9BCF-F3C03D6EABFF}" dt="2025-11-05T07:14:22.236" v="6073" actId="14100"/>
          <ac:spMkLst>
            <pc:docMk/>
            <pc:sldMk cId="180348464" sldId="507"/>
            <ac:spMk id="2" creationId="{B3D382D5-0FD6-2823-DA4A-D7173CC4CFC4}"/>
          </ac:spMkLst>
        </pc:spChg>
        <pc:spChg chg="mod">
          <ac:chgData name="Alexandre Mutel" userId="9ecc7012112e02da" providerId="LiveId" clId="{A0C9BBD7-9F35-4DB9-9BCF-F3C03D6EABFF}" dt="2025-11-04T18:10:34.229" v="4122" actId="14100"/>
          <ac:spMkLst>
            <pc:docMk/>
            <pc:sldMk cId="180348464" sldId="507"/>
            <ac:spMk id="3" creationId="{D139CF47-DDFE-6622-57EF-4890F4C79349}"/>
          </ac:spMkLst>
        </pc:spChg>
        <pc:spChg chg="add mod">
          <ac:chgData name="Alexandre Mutel" userId="9ecc7012112e02da" providerId="LiveId" clId="{A0C9BBD7-9F35-4DB9-9BCF-F3C03D6EABFF}" dt="2025-11-04T18:07:25.735" v="4093" actId="164"/>
          <ac:spMkLst>
            <pc:docMk/>
            <pc:sldMk cId="180348464" sldId="507"/>
            <ac:spMk id="25" creationId="{78802458-E6AC-8CFF-5FFE-385F270FBB2D}"/>
          </ac:spMkLst>
        </pc:spChg>
        <pc:spChg chg="add mod">
          <ac:chgData name="Alexandre Mutel" userId="9ecc7012112e02da" providerId="LiveId" clId="{A0C9BBD7-9F35-4DB9-9BCF-F3C03D6EABFF}" dt="2025-11-04T18:07:31.003" v="4094" actId="164"/>
          <ac:spMkLst>
            <pc:docMk/>
            <pc:sldMk cId="180348464" sldId="507"/>
            <ac:spMk id="26" creationId="{14431DB1-1493-4DB5-E109-73B769753FAC}"/>
          </ac:spMkLst>
        </pc:spChg>
        <pc:spChg chg="add mod">
          <ac:chgData name="Alexandre Mutel" userId="9ecc7012112e02da" providerId="LiveId" clId="{A0C9BBD7-9F35-4DB9-9BCF-F3C03D6EABFF}" dt="2025-11-04T18:07:35.896" v="4095" actId="164"/>
          <ac:spMkLst>
            <pc:docMk/>
            <pc:sldMk cId="180348464" sldId="507"/>
            <ac:spMk id="28" creationId="{E478DCA2-0F7F-2117-0BDF-E9613B8AA11F}"/>
          </ac:spMkLst>
        </pc:spChg>
        <pc:spChg chg="add mod">
          <ac:chgData name="Alexandre Mutel" userId="9ecc7012112e02da" providerId="LiveId" clId="{A0C9BBD7-9F35-4DB9-9BCF-F3C03D6EABFF}" dt="2025-11-04T18:07:40.735" v="4096" actId="164"/>
          <ac:spMkLst>
            <pc:docMk/>
            <pc:sldMk cId="180348464" sldId="507"/>
            <ac:spMk id="3074" creationId="{064D1783-5E9D-8F3A-28D8-EC83A72334DE}"/>
          </ac:spMkLst>
        </pc:spChg>
        <pc:grpChg chg="add mod">
          <ac:chgData name="Alexandre Mutel" userId="9ecc7012112e02da" providerId="LiveId" clId="{A0C9BBD7-9F35-4DB9-9BCF-F3C03D6EABFF}" dt="2025-11-04T18:15:31.492" v="4152" actId="1036"/>
          <ac:grpSpMkLst>
            <pc:docMk/>
            <pc:sldMk cId="180348464" sldId="507"/>
            <ac:grpSpMk id="3083" creationId="{CC001738-DA0C-7832-9504-2B34FD7C59E2}"/>
          </ac:grpSpMkLst>
        </pc:grpChg>
        <pc:grpChg chg="add mod">
          <ac:chgData name="Alexandre Mutel" userId="9ecc7012112e02da" providerId="LiveId" clId="{A0C9BBD7-9F35-4DB9-9BCF-F3C03D6EABFF}" dt="2025-11-04T18:15:31.492" v="4152" actId="1036"/>
          <ac:grpSpMkLst>
            <pc:docMk/>
            <pc:sldMk cId="180348464" sldId="507"/>
            <ac:grpSpMk id="3092" creationId="{E1FEA3B5-A081-86B3-5F91-184F9985B3B3}"/>
          </ac:grpSpMkLst>
        </pc:grpChg>
        <pc:grpChg chg="add mod">
          <ac:chgData name="Alexandre Mutel" userId="9ecc7012112e02da" providerId="LiveId" clId="{A0C9BBD7-9F35-4DB9-9BCF-F3C03D6EABFF}" dt="2025-11-04T18:15:31.492" v="4152" actId="1036"/>
          <ac:grpSpMkLst>
            <pc:docMk/>
            <pc:sldMk cId="180348464" sldId="507"/>
            <ac:grpSpMk id="3094" creationId="{1A6C4C29-0947-8DA5-DB49-B8142AA2C28B}"/>
          </ac:grpSpMkLst>
        </pc:grpChg>
        <pc:grpChg chg="add mod">
          <ac:chgData name="Alexandre Mutel" userId="9ecc7012112e02da" providerId="LiveId" clId="{A0C9BBD7-9F35-4DB9-9BCF-F3C03D6EABFF}" dt="2025-11-04T18:15:31.492" v="4152" actId="1036"/>
          <ac:grpSpMkLst>
            <pc:docMk/>
            <pc:sldMk cId="180348464" sldId="507"/>
            <ac:grpSpMk id="3095" creationId="{D5A10D2C-B657-E261-5DE9-D1BCC45053CD}"/>
          </ac:grpSpMkLst>
        </pc:grpChg>
        <pc:grpChg chg="add mod">
          <ac:chgData name="Alexandre Mutel" userId="9ecc7012112e02da" providerId="LiveId" clId="{A0C9BBD7-9F35-4DB9-9BCF-F3C03D6EABFF}" dt="2025-11-04T18:15:31.492" v="4152" actId="1036"/>
          <ac:grpSpMkLst>
            <pc:docMk/>
            <pc:sldMk cId="180348464" sldId="507"/>
            <ac:grpSpMk id="3106" creationId="{AFB53361-E7D9-1107-1922-73903C3EC7CD}"/>
          </ac:grpSpMkLst>
        </pc:grpChg>
        <pc:picChg chg="add mod">
          <ac:chgData name="Alexandre Mutel" userId="9ecc7012112e02da" providerId="LiveId" clId="{A0C9BBD7-9F35-4DB9-9BCF-F3C03D6EABFF}" dt="2025-11-04T18:07:25.735" v="4093" actId="164"/>
          <ac:picMkLst>
            <pc:docMk/>
            <pc:sldMk cId="180348464" sldId="507"/>
            <ac:picMk id="17" creationId="{2C45D240-BF99-1BB7-8911-B5618B395C40}"/>
          </ac:picMkLst>
        </pc:picChg>
        <pc:picChg chg="add mod">
          <ac:chgData name="Alexandre Mutel" userId="9ecc7012112e02da" providerId="LiveId" clId="{A0C9BBD7-9F35-4DB9-9BCF-F3C03D6EABFF}" dt="2025-11-04T18:07:35.896" v="4095" actId="164"/>
          <ac:picMkLst>
            <pc:docMk/>
            <pc:sldMk cId="180348464" sldId="507"/>
            <ac:picMk id="21" creationId="{BB067C8E-A2A1-B172-C57F-6CE652031692}"/>
          </ac:picMkLst>
        </pc:picChg>
        <pc:picChg chg="add mod">
          <ac:chgData name="Alexandre Mutel" userId="9ecc7012112e02da" providerId="LiveId" clId="{A0C9BBD7-9F35-4DB9-9BCF-F3C03D6EABFF}" dt="2025-11-04T18:07:31.003" v="4094" actId="164"/>
          <ac:picMkLst>
            <pc:docMk/>
            <pc:sldMk cId="180348464" sldId="507"/>
            <ac:picMk id="23" creationId="{2BDC4C69-8E36-B3D0-0E05-AE7589C3D828}"/>
          </ac:picMkLst>
        </pc:picChg>
        <pc:picChg chg="add mod">
          <ac:chgData name="Alexandre Mutel" userId="9ecc7012112e02da" providerId="LiveId" clId="{A0C9BBD7-9F35-4DB9-9BCF-F3C03D6EABFF}" dt="2025-11-04T18:07:40.735" v="4096" actId="164"/>
          <ac:picMkLst>
            <pc:docMk/>
            <pc:sldMk cId="180348464" sldId="507"/>
            <ac:picMk id="3073" creationId="{18D68648-0EF6-257F-6A97-C8C5550087FB}"/>
          </ac:picMkLst>
        </pc:picChg>
        <pc:cxnChg chg="add mod">
          <ac:chgData name="Alexandre Mutel" userId="9ecc7012112e02da" providerId="LiveId" clId="{A0C9BBD7-9F35-4DB9-9BCF-F3C03D6EABFF}" dt="2025-11-04T18:15:31.492" v="4152" actId="1036"/>
          <ac:cxnSpMkLst>
            <pc:docMk/>
            <pc:sldMk cId="180348464" sldId="507"/>
            <ac:cxnSpMk id="3099" creationId="{FACCC332-CE0E-25B6-F63A-AD129B98AE53}"/>
          </ac:cxnSpMkLst>
        </pc:cxnChg>
        <pc:cxnChg chg="add mod">
          <ac:chgData name="Alexandre Mutel" userId="9ecc7012112e02da" providerId="LiveId" clId="{A0C9BBD7-9F35-4DB9-9BCF-F3C03D6EABFF}" dt="2025-11-04T18:15:31.492" v="4152" actId="1036"/>
          <ac:cxnSpMkLst>
            <pc:docMk/>
            <pc:sldMk cId="180348464" sldId="507"/>
            <ac:cxnSpMk id="3100" creationId="{63BC6226-F8B7-5293-B7B7-66CAC98ACB6B}"/>
          </ac:cxnSpMkLst>
        </pc:cxnChg>
        <pc:cxnChg chg="add mod">
          <ac:chgData name="Alexandre Mutel" userId="9ecc7012112e02da" providerId="LiveId" clId="{A0C9BBD7-9F35-4DB9-9BCF-F3C03D6EABFF}" dt="2025-11-04T18:15:31.492" v="4152" actId="1036"/>
          <ac:cxnSpMkLst>
            <pc:docMk/>
            <pc:sldMk cId="180348464" sldId="507"/>
            <ac:cxnSpMk id="3103" creationId="{B1070D73-EC2D-239B-CF12-04D6E05E9C1B}"/>
          </ac:cxnSpMkLst>
        </pc:cxnChg>
      </pc:sldChg>
      <pc:sldChg chg="addSp delSp modSp new mod modAnim modNotesTx">
        <pc:chgData name="Alexandre Mutel" userId="9ecc7012112e02da" providerId="LiveId" clId="{A0C9BBD7-9F35-4DB9-9BCF-F3C03D6EABFF}" dt="2025-11-05T21:16:24.023" v="11439"/>
        <pc:sldMkLst>
          <pc:docMk/>
          <pc:sldMk cId="1562575071" sldId="508"/>
        </pc:sldMkLst>
        <pc:spChg chg="add mod">
          <ac:chgData name="Alexandre Mutel" userId="9ecc7012112e02da" providerId="LiveId" clId="{A0C9BBD7-9F35-4DB9-9BCF-F3C03D6EABFF}" dt="2025-11-05T21:11:50.110" v="11375" actId="1076"/>
          <ac:spMkLst>
            <pc:docMk/>
            <pc:sldMk cId="1562575071" sldId="508"/>
            <ac:spMk id="3" creationId="{7204935C-51BC-03B7-76CD-EF0B268F244A}"/>
          </ac:spMkLst>
        </pc:spChg>
        <pc:spChg chg="mod">
          <ac:chgData name="Alexandre Mutel" userId="9ecc7012112e02da" providerId="LiveId" clId="{A0C9BBD7-9F35-4DB9-9BCF-F3C03D6EABFF}" dt="2025-11-05T21:06:33.268" v="10480" actId="14861"/>
          <ac:spMkLst>
            <pc:docMk/>
            <pc:sldMk cId="1562575071" sldId="508"/>
            <ac:spMk id="4" creationId="{5E81FCA4-4C35-57C5-E246-3C43863F791A}"/>
          </ac:spMkLst>
        </pc:spChg>
        <pc:spChg chg="mod">
          <ac:chgData name="Alexandre Mutel" userId="9ecc7012112e02da" providerId="LiveId" clId="{A0C9BBD7-9F35-4DB9-9BCF-F3C03D6EABFF}" dt="2025-11-05T21:00:55.254" v="10359" actId="21"/>
          <ac:spMkLst>
            <pc:docMk/>
            <pc:sldMk cId="1562575071" sldId="508"/>
            <ac:spMk id="5" creationId="{5371C6FA-0C9E-0705-7BD9-74C99865431B}"/>
          </ac:spMkLst>
        </pc:spChg>
        <pc:spChg chg="mod">
          <ac:chgData name="Alexandre Mutel" userId="9ecc7012112e02da" providerId="LiveId" clId="{A0C9BBD7-9F35-4DB9-9BCF-F3C03D6EABFF}" dt="2025-11-05T21:06:33.268" v="10480" actId="14861"/>
          <ac:spMkLst>
            <pc:docMk/>
            <pc:sldMk cId="1562575071" sldId="508"/>
            <ac:spMk id="6" creationId="{618B9ACD-5E4D-058C-E4AF-FFF023FFF44F}"/>
          </ac:spMkLst>
        </pc:spChg>
        <pc:spChg chg="mod">
          <ac:chgData name="Alexandre Mutel" userId="9ecc7012112e02da" providerId="LiveId" clId="{A0C9BBD7-9F35-4DB9-9BCF-F3C03D6EABFF}" dt="2025-11-05T21:06:33.268" v="10480" actId="14861"/>
          <ac:spMkLst>
            <pc:docMk/>
            <pc:sldMk cId="1562575071" sldId="508"/>
            <ac:spMk id="7" creationId="{28C64B49-96D9-98C5-035F-4BEA5DD496C2}"/>
          </ac:spMkLst>
        </pc:spChg>
        <pc:spChg chg="mod">
          <ac:chgData name="Alexandre Mutel" userId="9ecc7012112e02da" providerId="LiveId" clId="{A0C9BBD7-9F35-4DB9-9BCF-F3C03D6EABFF}" dt="2025-11-05T21:06:33.268" v="10480" actId="14861"/>
          <ac:spMkLst>
            <pc:docMk/>
            <pc:sldMk cId="1562575071" sldId="508"/>
            <ac:spMk id="8" creationId="{C574F53C-1605-C727-1607-F1AD0184B10D}"/>
          </ac:spMkLst>
        </pc:spChg>
        <pc:spChg chg="mod">
          <ac:chgData name="Alexandre Mutel" userId="9ecc7012112e02da" providerId="LiveId" clId="{A0C9BBD7-9F35-4DB9-9BCF-F3C03D6EABFF}" dt="2025-11-05T21:06:33.268" v="10480" actId="14861"/>
          <ac:spMkLst>
            <pc:docMk/>
            <pc:sldMk cId="1562575071" sldId="508"/>
            <ac:spMk id="9" creationId="{039E5D5E-231E-195D-A478-71D1F09F1F63}"/>
          </ac:spMkLst>
        </pc:spChg>
        <pc:spChg chg="mod">
          <ac:chgData name="Alexandre Mutel" userId="9ecc7012112e02da" providerId="LiveId" clId="{A0C9BBD7-9F35-4DB9-9BCF-F3C03D6EABFF}" dt="2025-11-05T21:01:35.349" v="10370" actId="20577"/>
          <ac:spMkLst>
            <pc:docMk/>
            <pc:sldMk cId="1562575071" sldId="508"/>
            <ac:spMk id="13" creationId="{690844E2-DD10-9AC6-66E6-5A5C796C75E3}"/>
          </ac:spMkLst>
        </pc:spChg>
        <pc:spChg chg="mod">
          <ac:chgData name="Alexandre Mutel" userId="9ecc7012112e02da" providerId="LiveId" clId="{A0C9BBD7-9F35-4DB9-9BCF-F3C03D6EABFF}" dt="2025-11-05T21:06:33.268" v="10480" actId="14861"/>
          <ac:spMkLst>
            <pc:docMk/>
            <pc:sldMk cId="1562575071" sldId="508"/>
            <ac:spMk id="14" creationId="{543437DF-D584-D443-3E10-236290BB8225}"/>
          </ac:spMkLst>
        </pc:spChg>
        <pc:spChg chg="mod">
          <ac:chgData name="Alexandre Mutel" userId="9ecc7012112e02da" providerId="LiveId" clId="{A0C9BBD7-9F35-4DB9-9BCF-F3C03D6EABFF}" dt="2025-11-05T21:06:33.268" v="10480" actId="14861"/>
          <ac:spMkLst>
            <pc:docMk/>
            <pc:sldMk cId="1562575071" sldId="508"/>
            <ac:spMk id="16" creationId="{EACB55F2-15F0-C95B-7C8F-6AE946A1423A}"/>
          </ac:spMkLst>
        </pc:spChg>
        <pc:spChg chg="mod">
          <ac:chgData name="Alexandre Mutel" userId="9ecc7012112e02da" providerId="LiveId" clId="{A0C9BBD7-9F35-4DB9-9BCF-F3C03D6EABFF}" dt="2025-11-05T21:06:33.268" v="10480" actId="14861"/>
          <ac:spMkLst>
            <pc:docMk/>
            <pc:sldMk cId="1562575071" sldId="508"/>
            <ac:spMk id="17" creationId="{B387CE6B-4C65-A305-D319-32A3A699B90B}"/>
          </ac:spMkLst>
        </pc:spChg>
        <pc:spChg chg="mod">
          <ac:chgData name="Alexandre Mutel" userId="9ecc7012112e02da" providerId="LiveId" clId="{A0C9BBD7-9F35-4DB9-9BCF-F3C03D6EABFF}" dt="2025-11-05T21:06:33.268" v="10480" actId="14861"/>
          <ac:spMkLst>
            <pc:docMk/>
            <pc:sldMk cId="1562575071" sldId="508"/>
            <ac:spMk id="19" creationId="{A7B3D391-7BB9-8898-16A4-D9B490B7B7A6}"/>
          </ac:spMkLst>
        </pc:spChg>
        <pc:spChg chg="mod">
          <ac:chgData name="Alexandre Mutel" userId="9ecc7012112e02da" providerId="LiveId" clId="{A0C9BBD7-9F35-4DB9-9BCF-F3C03D6EABFF}" dt="2025-11-05T21:06:33.268" v="10480" actId="14861"/>
          <ac:spMkLst>
            <pc:docMk/>
            <pc:sldMk cId="1562575071" sldId="508"/>
            <ac:spMk id="20" creationId="{33F74A6D-0989-A80C-8194-B3DD0FC001DA}"/>
          </ac:spMkLst>
        </pc:spChg>
        <pc:spChg chg="add mod">
          <ac:chgData name="Alexandre Mutel" userId="9ecc7012112e02da" providerId="LiveId" clId="{A0C9BBD7-9F35-4DB9-9BCF-F3C03D6EABFF}" dt="2025-11-05T20:54:59.631" v="10078" actId="14100"/>
          <ac:spMkLst>
            <pc:docMk/>
            <pc:sldMk cId="1562575071" sldId="508"/>
            <ac:spMk id="30" creationId="{03695042-F70D-4820-140E-912CAEB6A658}"/>
          </ac:spMkLst>
        </pc:spChg>
        <pc:spChg chg="add mod">
          <ac:chgData name="Alexandre Mutel" userId="9ecc7012112e02da" providerId="LiveId" clId="{A0C9BBD7-9F35-4DB9-9BCF-F3C03D6EABFF}" dt="2025-11-05T20:58:37.109" v="10278" actId="20577"/>
          <ac:spMkLst>
            <pc:docMk/>
            <pc:sldMk cId="1562575071" sldId="508"/>
            <ac:spMk id="31" creationId="{AFB495DB-9BE8-6885-F9F3-C8A6A53FFCE4}"/>
          </ac:spMkLst>
        </pc:spChg>
        <pc:picChg chg="add mod ord">
          <ac:chgData name="Alexandre Mutel" userId="9ecc7012112e02da" providerId="LiveId" clId="{A0C9BBD7-9F35-4DB9-9BCF-F3C03D6EABFF}" dt="2025-11-05T21:01:31.478" v="10362" actId="167"/>
          <ac:picMkLst>
            <pc:docMk/>
            <pc:sldMk cId="1562575071" sldId="508"/>
            <ac:picMk id="2" creationId="{19561E1E-AD54-9E8D-C133-6742FAD1370E}"/>
          </ac:picMkLst>
        </pc:picChg>
        <pc:picChg chg="add mod">
          <ac:chgData name="Alexandre Mutel" userId="9ecc7012112e02da" providerId="LiveId" clId="{A0C9BBD7-9F35-4DB9-9BCF-F3C03D6EABFF}" dt="2025-11-05T21:16:24.023" v="11439"/>
          <ac:picMkLst>
            <pc:docMk/>
            <pc:sldMk cId="1562575071" sldId="508"/>
            <ac:picMk id="22" creationId="{EC3E0066-A589-89B8-431C-640728F9596A}"/>
          </ac:picMkLst>
        </pc:picChg>
      </pc:sldChg>
      <pc:sldChg chg="addSp delSp modSp add mod delAnim modAnim modNotesTx">
        <pc:chgData name="Alexandre Mutel" userId="9ecc7012112e02da" providerId="LiveId" clId="{A0C9BBD7-9F35-4DB9-9BCF-F3C03D6EABFF}" dt="2025-11-12T21:28:48.723" v="12225" actId="20577"/>
        <pc:sldMkLst>
          <pc:docMk/>
          <pc:sldMk cId="489701687" sldId="509"/>
        </pc:sldMkLst>
        <pc:spChg chg="mod">
          <ac:chgData name="Alexandre Mutel" userId="9ecc7012112e02da" providerId="LiveId" clId="{A0C9BBD7-9F35-4DB9-9BCF-F3C03D6EABFF}" dt="2025-11-05T17:58:30.477" v="6724" actId="20577"/>
          <ac:spMkLst>
            <pc:docMk/>
            <pc:sldMk cId="489701687" sldId="509"/>
            <ac:spMk id="2" creationId="{B7BFA23C-8565-FF8F-83B7-6C3EDC96B672}"/>
          </ac:spMkLst>
        </pc:spChg>
        <pc:spChg chg="mod">
          <ac:chgData name="Alexandre Mutel" userId="9ecc7012112e02da" providerId="LiveId" clId="{A0C9BBD7-9F35-4DB9-9BCF-F3C03D6EABFF}" dt="2025-11-05T17:58:34.065" v="6736" actId="20577"/>
          <ac:spMkLst>
            <pc:docMk/>
            <pc:sldMk cId="489701687" sldId="509"/>
            <ac:spMk id="3" creationId="{0FFA20FC-3098-0157-9752-F9FE2387365B}"/>
          </ac:spMkLst>
        </pc:spChg>
        <pc:spChg chg="add mod">
          <ac:chgData name="Alexandre Mutel" userId="9ecc7012112e02da" providerId="LiveId" clId="{A0C9BBD7-9F35-4DB9-9BCF-F3C03D6EABFF}" dt="2025-11-05T17:55:54.697" v="6629" actId="1076"/>
          <ac:spMkLst>
            <pc:docMk/>
            <pc:sldMk cId="489701687" sldId="509"/>
            <ac:spMk id="5" creationId="{73368190-B5BB-786F-9081-A97A40C0AE58}"/>
          </ac:spMkLst>
        </pc:spChg>
        <pc:spChg chg="add mod">
          <ac:chgData name="Alexandre Mutel" userId="9ecc7012112e02da" providerId="LiveId" clId="{A0C9BBD7-9F35-4DB9-9BCF-F3C03D6EABFF}" dt="2025-11-05T17:51:56.897" v="6489" actId="14861"/>
          <ac:spMkLst>
            <pc:docMk/>
            <pc:sldMk cId="489701687" sldId="509"/>
            <ac:spMk id="6" creationId="{359C7AAE-F8B5-5F40-E959-E1B670326C1C}"/>
          </ac:spMkLst>
        </pc:spChg>
        <pc:spChg chg="add mod">
          <ac:chgData name="Alexandre Mutel" userId="9ecc7012112e02da" providerId="LiveId" clId="{A0C9BBD7-9F35-4DB9-9BCF-F3C03D6EABFF}" dt="2025-11-05T17:58:00.205" v="6704" actId="1035"/>
          <ac:spMkLst>
            <pc:docMk/>
            <pc:sldMk cId="489701687" sldId="509"/>
            <ac:spMk id="7" creationId="{4EAB340A-C8A6-06F5-36F1-BC09629FEEA0}"/>
          </ac:spMkLst>
        </pc:spChg>
        <pc:spChg chg="add mod">
          <ac:chgData name="Alexandre Mutel" userId="9ecc7012112e02da" providerId="LiveId" clId="{A0C9BBD7-9F35-4DB9-9BCF-F3C03D6EABFF}" dt="2025-11-05T18:03:28.570" v="6752" actId="1076"/>
          <ac:spMkLst>
            <pc:docMk/>
            <pc:sldMk cId="489701687" sldId="509"/>
            <ac:spMk id="9" creationId="{AB5A032E-7282-7790-054E-0B387C1BDD6D}"/>
          </ac:spMkLst>
        </pc:spChg>
        <pc:spChg chg="add mod">
          <ac:chgData name="Alexandre Mutel" userId="9ecc7012112e02da" providerId="LiveId" clId="{A0C9BBD7-9F35-4DB9-9BCF-F3C03D6EABFF}" dt="2025-11-05T18:03:28.570" v="6752" actId="1076"/>
          <ac:spMkLst>
            <pc:docMk/>
            <pc:sldMk cId="489701687" sldId="509"/>
            <ac:spMk id="10" creationId="{D10670F3-16AB-6399-3102-BBD4C06D4A50}"/>
          </ac:spMkLst>
        </pc:spChg>
        <pc:spChg chg="add mod">
          <ac:chgData name="Alexandre Mutel" userId="9ecc7012112e02da" providerId="LiveId" clId="{A0C9BBD7-9F35-4DB9-9BCF-F3C03D6EABFF}" dt="2025-11-05T17:58:00.205" v="6704" actId="1035"/>
          <ac:spMkLst>
            <pc:docMk/>
            <pc:sldMk cId="489701687" sldId="509"/>
            <ac:spMk id="11" creationId="{842F1B04-026D-07DA-2D02-19B840CB0DE1}"/>
          </ac:spMkLst>
        </pc:spChg>
        <pc:spChg chg="add mod">
          <ac:chgData name="Alexandre Mutel" userId="9ecc7012112e02da" providerId="LiveId" clId="{A0C9BBD7-9F35-4DB9-9BCF-F3C03D6EABFF}" dt="2025-11-05T18:03:28.570" v="6752" actId="1076"/>
          <ac:spMkLst>
            <pc:docMk/>
            <pc:sldMk cId="489701687" sldId="509"/>
            <ac:spMk id="12" creationId="{206D56E2-961B-2983-906E-FCF6271EE561}"/>
          </ac:spMkLst>
        </pc:spChg>
        <pc:spChg chg="add mod">
          <ac:chgData name="Alexandre Mutel" userId="9ecc7012112e02da" providerId="LiveId" clId="{A0C9BBD7-9F35-4DB9-9BCF-F3C03D6EABFF}" dt="2025-11-05T18:03:28.570" v="6752" actId="1076"/>
          <ac:spMkLst>
            <pc:docMk/>
            <pc:sldMk cId="489701687" sldId="509"/>
            <ac:spMk id="13" creationId="{FA7FD963-6DB1-45C8-02CF-4E0900E37F40}"/>
          </ac:spMkLst>
        </pc:spChg>
        <pc:spChg chg="add mod">
          <ac:chgData name="Alexandre Mutel" userId="9ecc7012112e02da" providerId="LiveId" clId="{A0C9BBD7-9F35-4DB9-9BCF-F3C03D6EABFF}" dt="2025-11-05T17:56:54.225" v="6631" actId="208"/>
          <ac:spMkLst>
            <pc:docMk/>
            <pc:sldMk cId="489701687" sldId="509"/>
            <ac:spMk id="14" creationId="{5FDD6B9B-FD08-9CEC-E43E-EA15DB607232}"/>
          </ac:spMkLst>
        </pc:spChg>
        <pc:spChg chg="add mod">
          <ac:chgData name="Alexandre Mutel" userId="9ecc7012112e02da" providerId="LiveId" clId="{A0C9BBD7-9F35-4DB9-9BCF-F3C03D6EABFF}" dt="2025-11-05T18:03:28.570" v="6752" actId="1076"/>
          <ac:spMkLst>
            <pc:docMk/>
            <pc:sldMk cId="489701687" sldId="509"/>
            <ac:spMk id="15" creationId="{0AEB4F5B-43C5-DEF7-8863-6CC73382C478}"/>
          </ac:spMkLst>
        </pc:spChg>
        <pc:spChg chg="add mod">
          <ac:chgData name="Alexandre Mutel" userId="9ecc7012112e02da" providerId="LiveId" clId="{A0C9BBD7-9F35-4DB9-9BCF-F3C03D6EABFF}" dt="2025-11-05T17:58:00.205" v="6704" actId="1035"/>
          <ac:spMkLst>
            <pc:docMk/>
            <pc:sldMk cId="489701687" sldId="509"/>
            <ac:spMk id="16" creationId="{AA09ACAD-87C4-AB3B-3E5E-71F339F81986}"/>
          </ac:spMkLst>
        </pc:spChg>
        <pc:spChg chg="add mod">
          <ac:chgData name="Alexandre Mutel" userId="9ecc7012112e02da" providerId="LiveId" clId="{A0C9BBD7-9F35-4DB9-9BCF-F3C03D6EABFF}" dt="2025-11-05T18:01:20.773" v="6737" actId="164"/>
          <ac:spMkLst>
            <pc:docMk/>
            <pc:sldMk cId="489701687" sldId="509"/>
            <ac:spMk id="17" creationId="{E6827FB6-F8DB-BDEC-DD39-952D7E011AA2}"/>
          </ac:spMkLst>
        </pc:spChg>
        <pc:spChg chg="add mod">
          <ac:chgData name="Alexandre Mutel" userId="9ecc7012112e02da" providerId="LiveId" clId="{A0C9BBD7-9F35-4DB9-9BCF-F3C03D6EABFF}" dt="2025-11-05T18:01:25.655" v="6738" actId="164"/>
          <ac:spMkLst>
            <pc:docMk/>
            <pc:sldMk cId="489701687" sldId="509"/>
            <ac:spMk id="18" creationId="{D98A1B81-06A3-194F-39C8-E080F1FD0E8E}"/>
          </ac:spMkLst>
        </pc:spChg>
        <pc:spChg chg="add mod">
          <ac:chgData name="Alexandre Mutel" userId="9ecc7012112e02da" providerId="LiveId" clId="{A0C9BBD7-9F35-4DB9-9BCF-F3C03D6EABFF}" dt="2025-11-05T18:01:37.471" v="6740" actId="164"/>
          <ac:spMkLst>
            <pc:docMk/>
            <pc:sldMk cId="489701687" sldId="509"/>
            <ac:spMk id="21" creationId="{40840DC9-A580-F26D-2C9A-7130C7CC1940}"/>
          </ac:spMkLst>
        </pc:spChg>
        <pc:spChg chg="add mod">
          <ac:chgData name="Alexandre Mutel" userId="9ecc7012112e02da" providerId="LiveId" clId="{A0C9BBD7-9F35-4DB9-9BCF-F3C03D6EABFF}" dt="2025-11-05T18:01:31.577" v="6739" actId="164"/>
          <ac:spMkLst>
            <pc:docMk/>
            <pc:sldMk cId="489701687" sldId="509"/>
            <ac:spMk id="3084" creationId="{B29AE054-8CC4-569C-1C2E-3DDF0915B41A}"/>
          </ac:spMkLst>
        </pc:spChg>
        <pc:spChg chg="add mod">
          <ac:chgData name="Alexandre Mutel" userId="9ecc7012112e02da" providerId="LiveId" clId="{A0C9BBD7-9F35-4DB9-9BCF-F3C03D6EABFF}" dt="2025-11-05T17:58:00.205" v="6704" actId="1035"/>
          <ac:spMkLst>
            <pc:docMk/>
            <pc:sldMk cId="489701687" sldId="509"/>
            <ac:spMk id="3086" creationId="{2DAF063E-28B0-9038-C670-D0B4DDD48338}"/>
          </ac:spMkLst>
        </pc:spChg>
        <pc:spChg chg="add mod">
          <ac:chgData name="Alexandre Mutel" userId="9ecc7012112e02da" providerId="LiveId" clId="{A0C9BBD7-9F35-4DB9-9BCF-F3C03D6EABFF}" dt="2025-11-05T17:57:31.919" v="6677" actId="1036"/>
          <ac:spMkLst>
            <pc:docMk/>
            <pc:sldMk cId="489701687" sldId="509"/>
            <ac:spMk id="3087" creationId="{93A2BDA4-C091-AC86-A033-189F88F9693C}"/>
          </ac:spMkLst>
        </pc:spChg>
        <pc:spChg chg="add mod">
          <ac:chgData name="Alexandre Mutel" userId="9ecc7012112e02da" providerId="LiveId" clId="{A0C9BBD7-9F35-4DB9-9BCF-F3C03D6EABFF}" dt="2025-11-05T17:58:00.205" v="6704" actId="1035"/>
          <ac:spMkLst>
            <pc:docMk/>
            <pc:sldMk cId="489701687" sldId="509"/>
            <ac:spMk id="3088" creationId="{C960985F-54CF-E928-7A8C-132619C878BC}"/>
          </ac:spMkLst>
        </pc:spChg>
        <pc:grpChg chg="add mod">
          <ac:chgData name="Alexandre Mutel" userId="9ecc7012112e02da" providerId="LiveId" clId="{A0C9BBD7-9F35-4DB9-9BCF-F3C03D6EABFF}" dt="2025-11-05T18:01:20.773" v="6737" actId="164"/>
          <ac:grpSpMkLst>
            <pc:docMk/>
            <pc:sldMk cId="489701687" sldId="509"/>
            <ac:grpSpMk id="3090" creationId="{42C5A894-F2E7-C4D1-E24E-8FAA45223F42}"/>
          </ac:grpSpMkLst>
        </pc:grpChg>
        <pc:grpChg chg="add mod">
          <ac:chgData name="Alexandre Mutel" userId="9ecc7012112e02da" providerId="LiveId" clId="{A0C9BBD7-9F35-4DB9-9BCF-F3C03D6EABFF}" dt="2025-11-05T18:01:25.655" v="6738" actId="164"/>
          <ac:grpSpMkLst>
            <pc:docMk/>
            <pc:sldMk cId="489701687" sldId="509"/>
            <ac:grpSpMk id="3091" creationId="{16453071-587F-2F4B-DADB-8A6B8ACBFA75}"/>
          </ac:grpSpMkLst>
        </pc:grpChg>
        <pc:grpChg chg="add mod">
          <ac:chgData name="Alexandre Mutel" userId="9ecc7012112e02da" providerId="LiveId" clId="{A0C9BBD7-9F35-4DB9-9BCF-F3C03D6EABFF}" dt="2025-11-05T18:01:31.577" v="6739" actId="164"/>
          <ac:grpSpMkLst>
            <pc:docMk/>
            <pc:sldMk cId="489701687" sldId="509"/>
            <ac:grpSpMk id="3092" creationId="{0AE67AD1-DCBA-9562-AD6F-68EA128B599C}"/>
          </ac:grpSpMkLst>
        </pc:grpChg>
        <pc:grpChg chg="add mod">
          <ac:chgData name="Alexandre Mutel" userId="9ecc7012112e02da" providerId="LiveId" clId="{A0C9BBD7-9F35-4DB9-9BCF-F3C03D6EABFF}" dt="2025-11-05T18:01:37.471" v="6740" actId="164"/>
          <ac:grpSpMkLst>
            <pc:docMk/>
            <pc:sldMk cId="489701687" sldId="509"/>
            <ac:grpSpMk id="3093" creationId="{95CAF77C-FB46-4204-E49C-C5E651BEAED7}"/>
          </ac:grpSpMkLst>
        </pc:grpChg>
        <pc:picChg chg="add mod">
          <ac:chgData name="Alexandre Mutel" userId="9ecc7012112e02da" providerId="LiveId" clId="{A0C9BBD7-9F35-4DB9-9BCF-F3C03D6EABFF}" dt="2025-11-05T17:32:13.822" v="6232" actId="1076"/>
          <ac:picMkLst>
            <pc:docMk/>
            <pc:sldMk cId="489701687" sldId="509"/>
            <ac:picMk id="4" creationId="{181F8B8A-0B1C-F355-6144-A56096E7AE5B}"/>
          </ac:picMkLst>
        </pc:picChg>
        <pc:picChg chg="add mod">
          <ac:chgData name="Alexandre Mutel" userId="9ecc7012112e02da" providerId="LiveId" clId="{A0C9BBD7-9F35-4DB9-9BCF-F3C03D6EABFF}" dt="2025-11-05T18:01:20.773" v="6737" actId="164"/>
          <ac:picMkLst>
            <pc:docMk/>
            <pc:sldMk cId="489701687" sldId="509"/>
            <ac:picMk id="3081" creationId="{842E2F3E-6BA0-5C70-1EA0-33FAC2A843C1}"/>
          </ac:picMkLst>
        </pc:picChg>
        <pc:picChg chg="add mod">
          <ac:chgData name="Alexandre Mutel" userId="9ecc7012112e02da" providerId="LiveId" clId="{A0C9BBD7-9F35-4DB9-9BCF-F3C03D6EABFF}" dt="2025-11-05T18:01:25.655" v="6738" actId="164"/>
          <ac:picMkLst>
            <pc:docMk/>
            <pc:sldMk cId="489701687" sldId="509"/>
            <ac:picMk id="3082" creationId="{51377FCB-58A6-2A26-99A5-9C87B79CCEED}"/>
          </ac:picMkLst>
        </pc:picChg>
        <pc:picChg chg="add mod">
          <ac:chgData name="Alexandre Mutel" userId="9ecc7012112e02da" providerId="LiveId" clId="{A0C9BBD7-9F35-4DB9-9BCF-F3C03D6EABFF}" dt="2025-11-05T18:01:37.471" v="6740" actId="164"/>
          <ac:picMkLst>
            <pc:docMk/>
            <pc:sldMk cId="489701687" sldId="509"/>
            <ac:picMk id="3083" creationId="{8D9C6E91-FB5C-1603-219B-4D2590D17DF7}"/>
          </ac:picMkLst>
        </pc:picChg>
        <pc:picChg chg="add mod">
          <ac:chgData name="Alexandre Mutel" userId="9ecc7012112e02da" providerId="LiveId" clId="{A0C9BBD7-9F35-4DB9-9BCF-F3C03D6EABFF}" dt="2025-11-05T18:01:31.577" v="6739" actId="164"/>
          <ac:picMkLst>
            <pc:docMk/>
            <pc:sldMk cId="489701687" sldId="509"/>
            <ac:picMk id="3085" creationId="{C354C65A-E181-5D62-1107-1C089C132374}"/>
          </ac:picMkLst>
        </pc:picChg>
        <pc:cxnChg chg="add mod">
          <ac:chgData name="Alexandre Mutel" userId="9ecc7012112e02da" providerId="LiveId" clId="{A0C9BBD7-9F35-4DB9-9BCF-F3C03D6EABFF}" dt="2025-11-05T17:43:30.752" v="6417" actId="1035"/>
          <ac:cxnSpMkLst>
            <pc:docMk/>
            <pc:sldMk cId="489701687" sldId="509"/>
            <ac:cxnSpMk id="25" creationId="{1C20C26F-4076-AA0D-3C7E-2EA44D09F6EB}"/>
          </ac:cxnSpMkLst>
        </pc:cxnChg>
        <pc:cxnChg chg="add mod">
          <ac:chgData name="Alexandre Mutel" userId="9ecc7012112e02da" providerId="LiveId" clId="{A0C9BBD7-9F35-4DB9-9BCF-F3C03D6EABFF}" dt="2025-11-05T17:57:46.093" v="6680" actId="1076"/>
          <ac:cxnSpMkLst>
            <pc:docMk/>
            <pc:sldMk cId="489701687" sldId="509"/>
            <ac:cxnSpMk id="26" creationId="{4089E6CE-6E75-675B-DDC0-67D8A97A2B9D}"/>
          </ac:cxnSpMkLst>
        </pc:cxnChg>
        <pc:cxnChg chg="add mod">
          <ac:chgData name="Alexandre Mutel" userId="9ecc7012112e02da" providerId="LiveId" clId="{A0C9BBD7-9F35-4DB9-9BCF-F3C03D6EABFF}" dt="2025-11-05T18:03:28.570" v="6752" actId="1076"/>
          <ac:cxnSpMkLst>
            <pc:docMk/>
            <pc:sldMk cId="489701687" sldId="509"/>
            <ac:cxnSpMk id="3089" creationId="{FBB8F60B-5348-4B59-CB6C-1870EB17CE63}"/>
          </ac:cxnSpMkLst>
        </pc:cxnChg>
        <pc:cxnChg chg="add mod">
          <ac:chgData name="Alexandre Mutel" userId="9ecc7012112e02da" providerId="LiveId" clId="{A0C9BBD7-9F35-4DB9-9BCF-F3C03D6EABFF}" dt="2025-11-05T19:39:16.603" v="6859" actId="14100"/>
          <ac:cxnSpMkLst>
            <pc:docMk/>
            <pc:sldMk cId="489701687" sldId="509"/>
            <ac:cxnSpMk id="3158" creationId="{C83F714D-B0F1-AE7A-3128-32BC192A199C}"/>
          </ac:cxnSpMkLst>
        </pc:cxnChg>
        <pc:cxnChg chg="add mod">
          <ac:chgData name="Alexandre Mutel" userId="9ecc7012112e02da" providerId="LiveId" clId="{A0C9BBD7-9F35-4DB9-9BCF-F3C03D6EABFF}" dt="2025-11-05T19:38:59.825" v="6858" actId="692"/>
          <ac:cxnSpMkLst>
            <pc:docMk/>
            <pc:sldMk cId="489701687" sldId="509"/>
            <ac:cxnSpMk id="3160" creationId="{83959D4D-EC56-A2CD-D115-B657C65F63C3}"/>
          </ac:cxnSpMkLst>
        </pc:cxnChg>
        <pc:cxnChg chg="add mod">
          <ac:chgData name="Alexandre Mutel" userId="9ecc7012112e02da" providerId="LiveId" clId="{A0C9BBD7-9F35-4DB9-9BCF-F3C03D6EABFF}" dt="2025-11-05T19:40:26.748" v="6870" actId="692"/>
          <ac:cxnSpMkLst>
            <pc:docMk/>
            <pc:sldMk cId="489701687" sldId="509"/>
            <ac:cxnSpMk id="3168" creationId="{0AF83447-FF69-4649-54FE-1AB5A3381536}"/>
          </ac:cxnSpMkLst>
        </pc:cxnChg>
      </pc:sldChg>
      <pc:sldChg chg="addSp delSp modSp new mod modAnim modNotesTx">
        <pc:chgData name="Alexandre Mutel" userId="9ecc7012112e02da" providerId="LiveId" clId="{A0C9BBD7-9F35-4DB9-9BCF-F3C03D6EABFF}" dt="2025-11-05T17:30:04.643" v="6166" actId="1035"/>
        <pc:sldMkLst>
          <pc:docMk/>
          <pc:sldMk cId="165875456" sldId="510"/>
        </pc:sldMkLst>
        <pc:spChg chg="mod">
          <ac:chgData name="Alexandre Mutel" userId="9ecc7012112e02da" providerId="LiveId" clId="{A0C9BBD7-9F35-4DB9-9BCF-F3C03D6EABFF}" dt="2025-11-05T07:14:42.808" v="6076" actId="14100"/>
          <ac:spMkLst>
            <pc:docMk/>
            <pc:sldMk cId="165875456" sldId="510"/>
            <ac:spMk id="2" creationId="{485F0631-99E8-63B1-B705-E98E31CB5035}"/>
          </ac:spMkLst>
        </pc:spChg>
        <pc:spChg chg="mod">
          <ac:chgData name="Alexandre Mutel" userId="9ecc7012112e02da" providerId="LiveId" clId="{A0C9BBD7-9F35-4DB9-9BCF-F3C03D6EABFF}" dt="2025-11-05T17:30:04.643" v="6166" actId="1035"/>
          <ac:spMkLst>
            <pc:docMk/>
            <pc:sldMk cId="165875456" sldId="510"/>
            <ac:spMk id="3" creationId="{3288D63A-0001-8599-F2E8-3F1C1B641579}"/>
          </ac:spMkLst>
        </pc:spChg>
        <pc:spChg chg="mod">
          <ac:chgData name="Alexandre Mutel" userId="9ecc7012112e02da" providerId="LiveId" clId="{A0C9BBD7-9F35-4DB9-9BCF-F3C03D6EABFF}" dt="2025-11-05T06:32:03.643" v="5236" actId="14861"/>
          <ac:spMkLst>
            <pc:docMk/>
            <pc:sldMk cId="165875456" sldId="510"/>
            <ac:spMk id="5" creationId="{D45080BE-DF00-6C51-6B74-C36AD624EAED}"/>
          </ac:spMkLst>
        </pc:spChg>
        <pc:spChg chg="mod">
          <ac:chgData name="Alexandre Mutel" userId="9ecc7012112e02da" providerId="LiveId" clId="{A0C9BBD7-9F35-4DB9-9BCF-F3C03D6EABFF}" dt="2025-11-05T06:32:03.643" v="5236" actId="14861"/>
          <ac:spMkLst>
            <pc:docMk/>
            <pc:sldMk cId="165875456" sldId="510"/>
            <ac:spMk id="6" creationId="{F93D9BE1-172C-DC6C-9D9C-AD66D2FAF8F6}"/>
          </ac:spMkLst>
        </pc:spChg>
        <pc:spChg chg="mod">
          <ac:chgData name="Alexandre Mutel" userId="9ecc7012112e02da" providerId="LiveId" clId="{A0C9BBD7-9F35-4DB9-9BCF-F3C03D6EABFF}" dt="2025-11-05T06:32:03.643" v="5236" actId="14861"/>
          <ac:spMkLst>
            <pc:docMk/>
            <pc:sldMk cId="165875456" sldId="510"/>
            <ac:spMk id="7" creationId="{8F05B122-4767-54E1-7F5A-2109F6CABAE9}"/>
          </ac:spMkLst>
        </pc:spChg>
        <pc:spChg chg="mod">
          <ac:chgData name="Alexandre Mutel" userId="9ecc7012112e02da" providerId="LiveId" clId="{A0C9BBD7-9F35-4DB9-9BCF-F3C03D6EABFF}" dt="2025-11-05T06:32:03.643" v="5236" actId="14861"/>
          <ac:spMkLst>
            <pc:docMk/>
            <pc:sldMk cId="165875456" sldId="510"/>
            <ac:spMk id="8" creationId="{C9FF0E5B-41EA-EF0C-D038-FAED0D7C40EA}"/>
          </ac:spMkLst>
        </pc:spChg>
        <pc:spChg chg="mod">
          <ac:chgData name="Alexandre Mutel" userId="9ecc7012112e02da" providerId="LiveId" clId="{A0C9BBD7-9F35-4DB9-9BCF-F3C03D6EABFF}" dt="2025-11-05T06:32:03.643" v="5236" actId="14861"/>
          <ac:spMkLst>
            <pc:docMk/>
            <pc:sldMk cId="165875456" sldId="510"/>
            <ac:spMk id="9" creationId="{7B3D7534-A2B1-C225-881B-6486D9471948}"/>
          </ac:spMkLst>
        </pc:spChg>
        <pc:spChg chg="mod">
          <ac:chgData name="Alexandre Mutel" userId="9ecc7012112e02da" providerId="LiveId" clId="{A0C9BBD7-9F35-4DB9-9BCF-F3C03D6EABFF}" dt="2025-11-05T06:32:03.643" v="5236" actId="14861"/>
          <ac:spMkLst>
            <pc:docMk/>
            <pc:sldMk cId="165875456" sldId="510"/>
            <ac:spMk id="10" creationId="{161BC879-9553-AD4B-EA04-C0D30099702A}"/>
          </ac:spMkLst>
        </pc:spChg>
        <pc:spChg chg="add mod">
          <ac:chgData name="Alexandre Mutel" userId="9ecc7012112e02da" providerId="LiveId" clId="{A0C9BBD7-9F35-4DB9-9BCF-F3C03D6EABFF}" dt="2025-11-05T06:34:39.246" v="5292" actId="20577"/>
          <ac:spMkLst>
            <pc:docMk/>
            <pc:sldMk cId="165875456" sldId="510"/>
            <ac:spMk id="16" creationId="{D21F33E2-759C-4572-D684-007100B25A30}"/>
          </ac:spMkLst>
        </pc:spChg>
        <pc:picChg chg="add mod ord">
          <ac:chgData name="Alexandre Mutel" userId="9ecc7012112e02da" providerId="LiveId" clId="{A0C9BBD7-9F35-4DB9-9BCF-F3C03D6EABFF}" dt="2025-11-05T05:29:46.548" v="5175" actId="167"/>
          <ac:picMkLst>
            <pc:docMk/>
            <pc:sldMk cId="165875456" sldId="510"/>
            <ac:picMk id="11" creationId="{6894EA89-07E9-CB01-43E6-3E6CF852287C}"/>
          </ac:picMkLst>
        </pc:picChg>
        <pc:picChg chg="add mod">
          <ac:chgData name="Alexandre Mutel" userId="9ecc7012112e02da" providerId="LiveId" clId="{A0C9BBD7-9F35-4DB9-9BCF-F3C03D6EABFF}" dt="2025-11-05T05:35:31.424" v="5224" actId="1076"/>
          <ac:picMkLst>
            <pc:docMk/>
            <pc:sldMk cId="165875456" sldId="510"/>
            <ac:picMk id="13" creationId="{7682C356-7CD0-5023-0E3E-663684D635CA}"/>
          </ac:picMkLst>
        </pc:picChg>
      </pc:sldChg>
      <pc:sldChg chg="addSp delSp modSp new mod modAnim modNotesTx">
        <pc:chgData name="Alexandre Mutel" userId="9ecc7012112e02da" providerId="LiveId" clId="{A0C9BBD7-9F35-4DB9-9BCF-F3C03D6EABFF}" dt="2025-11-05T07:16:40.145" v="6084" actId="122"/>
        <pc:sldMkLst>
          <pc:docMk/>
          <pc:sldMk cId="570324869" sldId="511"/>
        </pc:sldMkLst>
        <pc:spChg chg="mod">
          <ac:chgData name="Alexandre Mutel" userId="9ecc7012112e02da" providerId="LiveId" clId="{A0C9BBD7-9F35-4DB9-9BCF-F3C03D6EABFF}" dt="2025-11-05T07:16:40.145" v="6084" actId="122"/>
          <ac:spMkLst>
            <pc:docMk/>
            <pc:sldMk cId="570324869" sldId="511"/>
            <ac:spMk id="2" creationId="{2BD3D51B-0C37-5184-6F6D-BCD3BD82603A}"/>
          </ac:spMkLst>
        </pc:spChg>
        <pc:picChg chg="add mod">
          <ac:chgData name="Alexandre Mutel" userId="9ecc7012112e02da" providerId="LiveId" clId="{A0C9BBD7-9F35-4DB9-9BCF-F3C03D6EABFF}" dt="2025-11-05T06:53:34.117" v="5947" actId="1076"/>
          <ac:picMkLst>
            <pc:docMk/>
            <pc:sldMk cId="570324869" sldId="511"/>
            <ac:picMk id="11" creationId="{4892F942-9D42-716A-25CE-2D5C7B730CB3}"/>
          </ac:picMkLst>
        </pc:picChg>
        <pc:picChg chg="add mod">
          <ac:chgData name="Alexandre Mutel" userId="9ecc7012112e02da" providerId="LiveId" clId="{A0C9BBD7-9F35-4DB9-9BCF-F3C03D6EABFF}" dt="2025-11-05T06:58:44.698" v="6049" actId="1076"/>
          <ac:picMkLst>
            <pc:docMk/>
            <pc:sldMk cId="570324869" sldId="511"/>
            <ac:picMk id="14" creationId="{2B43179F-5953-8F34-C2A1-E6EC7787022D}"/>
          </ac:picMkLst>
        </pc:picChg>
        <pc:picChg chg="add mod ord">
          <ac:chgData name="Alexandre Mutel" userId="9ecc7012112e02da" providerId="LiveId" clId="{A0C9BBD7-9F35-4DB9-9BCF-F3C03D6EABFF}" dt="2025-11-05T07:00:42.798" v="6055" actId="167"/>
          <ac:picMkLst>
            <pc:docMk/>
            <pc:sldMk cId="570324869" sldId="511"/>
            <ac:picMk id="16" creationId="{3A1C8E01-8917-BBE8-55E9-EE0629A5F2D3}"/>
          </ac:picMkLst>
        </pc:picChg>
      </pc:sldChg>
      <pc:sldChg chg="addSp delSp modSp add mod delAnim modAnim modNotesTx">
        <pc:chgData name="Alexandre Mutel" userId="9ecc7012112e02da" providerId="LiveId" clId="{A0C9BBD7-9F35-4DB9-9BCF-F3C03D6EABFF}" dt="2025-11-05T21:06:12.043" v="10479" actId="1076"/>
        <pc:sldMkLst>
          <pc:docMk/>
          <pc:sldMk cId="163432477" sldId="512"/>
        </pc:sldMkLst>
        <pc:spChg chg="mod">
          <ac:chgData name="Alexandre Mutel" userId="9ecc7012112e02da" providerId="LiveId" clId="{A0C9BBD7-9F35-4DB9-9BCF-F3C03D6EABFF}" dt="2025-11-05T20:04:42.850" v="8326" actId="20577"/>
          <ac:spMkLst>
            <pc:docMk/>
            <pc:sldMk cId="163432477" sldId="512"/>
            <ac:spMk id="3" creationId="{5D217589-BB63-23B9-D4F8-BDC4C2E30632}"/>
          </ac:spMkLst>
        </pc:spChg>
        <pc:spChg chg="mod">
          <ac:chgData name="Alexandre Mutel" userId="9ecc7012112e02da" providerId="LiveId" clId="{A0C9BBD7-9F35-4DB9-9BCF-F3C03D6EABFF}" dt="2025-11-05T20:24:06.562" v="8664" actId="1076"/>
          <ac:spMkLst>
            <pc:docMk/>
            <pc:sldMk cId="163432477" sldId="512"/>
            <ac:spMk id="23" creationId="{5CE77724-4AE7-0EF6-D18D-0D7079B546EA}"/>
          </ac:spMkLst>
        </pc:spChg>
        <pc:spChg chg="add mod">
          <ac:chgData name="Alexandre Mutel" userId="9ecc7012112e02da" providerId="LiveId" clId="{A0C9BBD7-9F35-4DB9-9BCF-F3C03D6EABFF}" dt="2025-11-05T21:06:12.043" v="10479" actId="1076"/>
          <ac:spMkLst>
            <pc:docMk/>
            <pc:sldMk cId="163432477" sldId="512"/>
            <ac:spMk id="24" creationId="{A7F93F87-0B9B-21CE-F424-D2C3676251FE}"/>
          </ac:spMkLst>
        </pc:spChg>
        <pc:spChg chg="add mod">
          <ac:chgData name="Alexandre Mutel" userId="9ecc7012112e02da" providerId="LiveId" clId="{A0C9BBD7-9F35-4DB9-9BCF-F3C03D6EABFF}" dt="2025-11-05T20:21:47.581" v="8654" actId="1076"/>
          <ac:spMkLst>
            <pc:docMk/>
            <pc:sldMk cId="163432477" sldId="512"/>
            <ac:spMk id="27" creationId="{8CDCB047-B351-C235-A5BE-DCF94C0E2542}"/>
          </ac:spMkLst>
        </pc:spChg>
        <pc:spChg chg="add mod">
          <ac:chgData name="Alexandre Mutel" userId="9ecc7012112e02da" providerId="LiveId" clId="{A0C9BBD7-9F35-4DB9-9BCF-F3C03D6EABFF}" dt="2025-11-05T20:38:24.690" v="8737" actId="208"/>
          <ac:spMkLst>
            <pc:docMk/>
            <pc:sldMk cId="163432477" sldId="512"/>
            <ac:spMk id="28" creationId="{9C365E74-3DDE-3852-A11A-C6A6A9BE19ED}"/>
          </ac:spMkLst>
        </pc:spChg>
        <pc:spChg chg="add mod">
          <ac:chgData name="Alexandre Mutel" userId="9ecc7012112e02da" providerId="LiveId" clId="{A0C9BBD7-9F35-4DB9-9BCF-F3C03D6EABFF}" dt="2025-11-05T20:28:48.888" v="8704" actId="164"/>
          <ac:spMkLst>
            <pc:docMk/>
            <pc:sldMk cId="163432477" sldId="512"/>
            <ac:spMk id="3138" creationId="{F8D68E34-F373-0912-AB4A-F3E39F1E77EE}"/>
          </ac:spMkLst>
        </pc:spChg>
        <pc:spChg chg="add mod">
          <ac:chgData name="Alexandre Mutel" userId="9ecc7012112e02da" providerId="LiveId" clId="{A0C9BBD7-9F35-4DB9-9BCF-F3C03D6EABFF}" dt="2025-11-05T20:28:54.730" v="8705" actId="164"/>
          <ac:spMkLst>
            <pc:docMk/>
            <pc:sldMk cId="163432477" sldId="512"/>
            <ac:spMk id="3139" creationId="{DC47EB60-FEF4-1F03-5ACE-9B65E0FF936F}"/>
          </ac:spMkLst>
        </pc:spChg>
        <pc:spChg chg="add mod">
          <ac:chgData name="Alexandre Mutel" userId="9ecc7012112e02da" providerId="LiveId" clId="{A0C9BBD7-9F35-4DB9-9BCF-F3C03D6EABFF}" dt="2025-11-05T20:28:48.888" v="8704" actId="164"/>
          <ac:spMkLst>
            <pc:docMk/>
            <pc:sldMk cId="163432477" sldId="512"/>
            <ac:spMk id="3140" creationId="{818A0D5E-5DC4-A7AF-A767-374EF3D4ADFA}"/>
          </ac:spMkLst>
        </pc:spChg>
        <pc:spChg chg="add mod">
          <ac:chgData name="Alexandre Mutel" userId="9ecc7012112e02da" providerId="LiveId" clId="{A0C9BBD7-9F35-4DB9-9BCF-F3C03D6EABFF}" dt="2025-11-05T20:28:54.730" v="8705" actId="164"/>
          <ac:spMkLst>
            <pc:docMk/>
            <pc:sldMk cId="163432477" sldId="512"/>
            <ac:spMk id="3141" creationId="{437DF629-FDF7-7080-E3BE-945C758DED07}"/>
          </ac:spMkLst>
        </pc:spChg>
        <pc:spChg chg="add mod">
          <ac:chgData name="Alexandre Mutel" userId="9ecc7012112e02da" providerId="LiveId" clId="{A0C9BBD7-9F35-4DB9-9BCF-F3C03D6EABFF}" dt="2025-11-05T20:42:43.090" v="8739" actId="404"/>
          <ac:spMkLst>
            <pc:docMk/>
            <pc:sldMk cId="163432477" sldId="512"/>
            <ac:spMk id="3142" creationId="{F5474EA0-41A0-F89D-0B27-ACCFCE6581EC}"/>
          </ac:spMkLst>
        </pc:spChg>
        <pc:spChg chg="add mod">
          <ac:chgData name="Alexandre Mutel" userId="9ecc7012112e02da" providerId="LiveId" clId="{A0C9BBD7-9F35-4DB9-9BCF-F3C03D6EABFF}" dt="2025-11-05T20:28:24.924" v="8703" actId="14861"/>
          <ac:spMkLst>
            <pc:docMk/>
            <pc:sldMk cId="163432477" sldId="512"/>
            <ac:spMk id="3146" creationId="{ABCF7D23-21E1-A254-854F-70115549525C}"/>
          </ac:spMkLst>
        </pc:spChg>
        <pc:spChg chg="add mod">
          <ac:chgData name="Alexandre Mutel" userId="9ecc7012112e02da" providerId="LiveId" clId="{A0C9BBD7-9F35-4DB9-9BCF-F3C03D6EABFF}" dt="2025-11-05T20:27:07.163" v="8683" actId="1582"/>
          <ac:spMkLst>
            <pc:docMk/>
            <pc:sldMk cId="163432477" sldId="512"/>
            <ac:spMk id="3148" creationId="{CD3895E0-FDEB-F60B-FF8F-CD88180F5A20}"/>
          </ac:spMkLst>
        </pc:spChg>
        <pc:spChg chg="add mod">
          <ac:chgData name="Alexandre Mutel" userId="9ecc7012112e02da" providerId="LiveId" clId="{A0C9BBD7-9F35-4DB9-9BCF-F3C03D6EABFF}" dt="2025-11-05T20:27:47.205" v="8702" actId="1076"/>
          <ac:spMkLst>
            <pc:docMk/>
            <pc:sldMk cId="163432477" sldId="512"/>
            <ac:spMk id="3149" creationId="{EB67A8E5-6603-4EED-A4AB-FFEBA6FB0D02}"/>
          </ac:spMkLst>
        </pc:spChg>
        <pc:grpChg chg="add mod">
          <ac:chgData name="Alexandre Mutel" userId="9ecc7012112e02da" providerId="LiveId" clId="{A0C9BBD7-9F35-4DB9-9BCF-F3C03D6EABFF}" dt="2025-11-05T20:24:09.686" v="8666" actId="1036"/>
          <ac:grpSpMkLst>
            <pc:docMk/>
            <pc:sldMk cId="163432477" sldId="512"/>
            <ac:grpSpMk id="20" creationId="{51CC498C-CEDC-3461-30D5-1EA0A80C5859}"/>
          </ac:grpSpMkLst>
        </pc:grpChg>
        <pc:grpChg chg="add mod">
          <ac:chgData name="Alexandre Mutel" userId="9ecc7012112e02da" providerId="LiveId" clId="{A0C9BBD7-9F35-4DB9-9BCF-F3C03D6EABFF}" dt="2025-11-05T20:28:48.888" v="8704" actId="164"/>
          <ac:grpSpMkLst>
            <pc:docMk/>
            <pc:sldMk cId="163432477" sldId="512"/>
            <ac:grpSpMk id="3150" creationId="{E2A455AD-8D4A-B9F3-C71A-DD2A83932FF1}"/>
          </ac:grpSpMkLst>
        </pc:grpChg>
        <pc:grpChg chg="add mod">
          <ac:chgData name="Alexandre Mutel" userId="9ecc7012112e02da" providerId="LiveId" clId="{A0C9BBD7-9F35-4DB9-9BCF-F3C03D6EABFF}" dt="2025-11-05T20:28:54.730" v="8705" actId="164"/>
          <ac:grpSpMkLst>
            <pc:docMk/>
            <pc:sldMk cId="163432477" sldId="512"/>
            <ac:grpSpMk id="3151" creationId="{69D57126-0824-4730-BA09-517669BFDD86}"/>
          </ac:grpSpMkLst>
        </pc:grpChg>
        <pc:picChg chg="add mod">
          <ac:chgData name="Alexandre Mutel" userId="9ecc7012112e02da" providerId="LiveId" clId="{A0C9BBD7-9F35-4DB9-9BCF-F3C03D6EABFF}" dt="2025-11-05T20:21:47.581" v="8654" actId="1076"/>
          <ac:picMkLst>
            <pc:docMk/>
            <pc:sldMk cId="163432477" sldId="512"/>
            <ac:picMk id="19" creationId="{25047218-0946-3331-D942-CA607731CEBA}"/>
          </ac:picMkLst>
        </pc:picChg>
        <pc:picChg chg="mod">
          <ac:chgData name="Alexandre Mutel" userId="9ecc7012112e02da" providerId="LiveId" clId="{A0C9BBD7-9F35-4DB9-9BCF-F3C03D6EABFF}" dt="2025-11-05T20:24:02.864" v="8663" actId="1076"/>
          <ac:picMkLst>
            <pc:docMk/>
            <pc:sldMk cId="163432477" sldId="512"/>
            <ac:picMk id="22" creationId="{D20782EF-B958-BD3F-BBCE-BA5ADA82065E}"/>
          </ac:picMkLst>
        </pc:picChg>
        <pc:cxnChg chg="add mod ord">
          <ac:chgData name="Alexandre Mutel" userId="9ecc7012112e02da" providerId="LiveId" clId="{A0C9BBD7-9F35-4DB9-9BCF-F3C03D6EABFF}" dt="2025-11-05T20:28:48.888" v="8704" actId="164"/>
          <ac:cxnSpMkLst>
            <pc:docMk/>
            <pc:sldMk cId="163432477" sldId="512"/>
            <ac:cxnSpMk id="30" creationId="{646F74A9-A486-B32C-93D9-DBFC601AFCA6}"/>
          </ac:cxnSpMkLst>
        </pc:cxnChg>
        <pc:cxnChg chg="add mod">
          <ac:chgData name="Alexandre Mutel" userId="9ecc7012112e02da" providerId="LiveId" clId="{A0C9BBD7-9F35-4DB9-9BCF-F3C03D6EABFF}" dt="2025-11-05T20:28:54.730" v="8705" actId="164"/>
          <ac:cxnSpMkLst>
            <pc:docMk/>
            <pc:sldMk cId="163432477" sldId="512"/>
            <ac:cxnSpMk id="31" creationId="{C2FFCAEE-F5CB-7493-A6E7-A72ED80CBA43}"/>
          </ac:cxnSpMkLst>
        </pc:cxnChg>
      </pc:sldChg>
      <pc:sldChg chg="addSp delSp modSp new mod modAnim modNotesTx">
        <pc:chgData name="Alexandre Mutel" userId="9ecc7012112e02da" providerId="LiveId" clId="{A0C9BBD7-9F35-4DB9-9BCF-F3C03D6EABFF}" dt="2025-11-12T21:33:24.725" v="12226"/>
        <pc:sldMkLst>
          <pc:docMk/>
          <pc:sldMk cId="1348343415" sldId="513"/>
        </pc:sldMkLst>
        <pc:spChg chg="mod">
          <ac:chgData name="Alexandre Mutel" userId="9ecc7012112e02da" providerId="LiveId" clId="{A0C9BBD7-9F35-4DB9-9BCF-F3C03D6EABFF}" dt="2025-11-10T06:49:11.749" v="12171" actId="1036"/>
          <ac:spMkLst>
            <pc:docMk/>
            <pc:sldMk cId="1348343415" sldId="513"/>
            <ac:spMk id="2" creationId="{3C8FAAE1-301B-773F-080C-6863B2827B47}"/>
          </ac:spMkLst>
        </pc:spChg>
        <pc:spChg chg="add mod">
          <ac:chgData name="Alexandre Mutel" userId="9ecc7012112e02da" providerId="LiveId" clId="{A0C9BBD7-9F35-4DB9-9BCF-F3C03D6EABFF}" dt="2025-11-10T06:49:11.749" v="12171" actId="1036"/>
          <ac:spMkLst>
            <pc:docMk/>
            <pc:sldMk cId="1348343415" sldId="513"/>
            <ac:spMk id="4" creationId="{23F6DAA1-31BB-83F5-A2BC-68562518F6D4}"/>
          </ac:spMkLst>
        </pc:spChg>
        <pc:spChg chg="add mod">
          <ac:chgData name="Alexandre Mutel" userId="9ecc7012112e02da" providerId="LiveId" clId="{A0C9BBD7-9F35-4DB9-9BCF-F3C03D6EABFF}" dt="2025-11-10T06:49:47.076" v="12215" actId="113"/>
          <ac:spMkLst>
            <pc:docMk/>
            <pc:sldMk cId="1348343415" sldId="513"/>
            <ac:spMk id="5" creationId="{145DC460-2947-3611-6BD9-20939159059E}"/>
          </ac:spMkLst>
        </pc:spChg>
        <pc:picChg chg="add mod">
          <ac:chgData name="Alexandre Mutel" userId="9ecc7012112e02da" providerId="LiveId" clId="{A0C9BBD7-9F35-4DB9-9BCF-F3C03D6EABFF}" dt="2025-11-06T07:12:20.103" v="12137" actId="1037"/>
          <ac:picMkLst>
            <pc:docMk/>
            <pc:sldMk cId="1348343415" sldId="513"/>
            <ac:picMk id="3" creationId="{09FABB76-24A4-456F-817A-10461284D9E8}"/>
          </ac:picMkLst>
        </pc:picChg>
        <pc:picChg chg="add mod">
          <ac:chgData name="Alexandre Mutel" userId="9ecc7012112e02da" providerId="LiveId" clId="{A0C9BBD7-9F35-4DB9-9BCF-F3C03D6EABFF}" dt="2025-11-10T06:49:11.749" v="12171" actId="1036"/>
          <ac:picMkLst>
            <pc:docMk/>
            <pc:sldMk cId="1348343415" sldId="513"/>
            <ac:picMk id="6" creationId="{4BE91DC7-82CA-E269-F801-9B2AB602B8AD}"/>
          </ac:picMkLst>
        </pc:picChg>
      </pc:sldChg>
      <pc:sldMasterChg chg="modSldLayout">
        <pc:chgData name="Alexandre Mutel" userId="9ecc7012112e02da" providerId="LiveId" clId="{A0C9BBD7-9F35-4DB9-9BCF-F3C03D6EABFF}" dt="2025-11-05T05:27:02.104" v="5145" actId="2711"/>
        <pc:sldMasterMkLst>
          <pc:docMk/>
          <pc:sldMasterMk cId="2014771702" sldId="2147483676"/>
        </pc:sldMasterMkLst>
        <pc:sldLayoutChg chg="modSp mod">
          <pc:chgData name="Alexandre Mutel" userId="9ecc7012112e02da" providerId="LiveId" clId="{A0C9BBD7-9F35-4DB9-9BCF-F3C03D6EABFF}" dt="2025-11-05T05:27:02.104" v="5145" actId="2711"/>
          <pc:sldLayoutMkLst>
            <pc:docMk/>
            <pc:sldMasterMk cId="2014771702" sldId="2147483676"/>
            <pc:sldLayoutMk cId="3930660832" sldId="2147483694"/>
          </pc:sldLayoutMkLst>
          <pc:spChg chg="mod">
            <ac:chgData name="Alexandre Mutel" userId="9ecc7012112e02da" providerId="LiveId" clId="{A0C9BBD7-9F35-4DB9-9BCF-F3C03D6EABFF}" dt="2025-11-05T05:27:02.104" v="5145" actId="2711"/>
            <ac:spMkLst>
              <pc:docMk/>
              <pc:sldMasterMk cId="2014771702" sldId="2147483676"/>
              <pc:sldLayoutMk cId="3930660832" sldId="2147483694"/>
              <ac:spMk id="22" creationId="{812F4516-B7BA-BEFA-4780-633BDB5DE2C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64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xoofx/Asm650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a:t>Today we’ll time-travel from the 1980s 8-bit world … straight into .NET 9.</a:t>
            </a:r>
          </a:p>
        </p:txBody>
      </p:sp>
    </p:spTree>
    <p:extLst>
      <p:ext uri="{BB962C8B-B14F-4D97-AF65-F5344CB8AC3E}">
        <p14:creationId xmlns:p14="http://schemas.microsoft.com/office/powerpoint/2010/main" val="367422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a:solidFill>
                  <a:schemeClr val="tx1"/>
                </a:solidFill>
                <a:effectLst/>
                <a:latin typeface="+mn-lt"/>
                <a:ea typeface="+mn-ea"/>
                <a:cs typeface="+mn-cs"/>
              </a:rPr>
              <a:t>And programming the C64 requires typically</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to write assembly code in one or more .</a:t>
            </a:r>
            <a:r>
              <a:rPr lang="en-US" sz="1200" b="0" kern="1200" err="1">
                <a:solidFill>
                  <a:schemeClr val="tx1"/>
                </a:solidFill>
                <a:effectLst/>
                <a:latin typeface="+mn-lt"/>
                <a:ea typeface="+mn-ea"/>
                <a:cs typeface="+mn-cs"/>
              </a:rPr>
              <a:t>asm</a:t>
            </a:r>
            <a:r>
              <a:rPr lang="en-US" sz="1200" b="0" kern="1200">
                <a:solidFill>
                  <a:schemeClr val="tx1"/>
                </a:solidFill>
                <a:effectLst/>
                <a:latin typeface="+mn-lt"/>
                <a:ea typeface="+mn-ea"/>
                <a:cs typeface="+mn-cs"/>
              </a:rPr>
              <a:t> files -</a:t>
            </a:r>
          </a:p>
          <a:p>
            <a:r>
              <a:rPr lang="en-US" sz="1200" b="0" kern="1200">
                <a:solidFill>
                  <a:schemeClr val="tx1"/>
                </a:solidFill>
                <a:effectLst/>
                <a:latin typeface="+mn-lt"/>
                <a:ea typeface="+mn-ea"/>
                <a:cs typeface="+mn-cs"/>
              </a:rPr>
              <a:t>but that's rarely enough.</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You often need to add some C or C++ code to precompute data -</a:t>
            </a:r>
          </a:p>
          <a:p>
            <a:r>
              <a:rPr lang="en-US" sz="1200" b="0" kern="1200">
                <a:solidFill>
                  <a:schemeClr val="tx1"/>
                </a:solidFill>
                <a:effectLst/>
                <a:latin typeface="+mn-lt"/>
                <a:ea typeface="+mn-ea"/>
                <a:cs typeface="+mn-cs"/>
              </a:rPr>
              <a:t>for example, cosine tables for demo effects.</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Then you have to glue everything together with a </a:t>
            </a:r>
            <a:r>
              <a:rPr lang="en-US" sz="1200" b="0" kern="1200" err="1">
                <a:solidFill>
                  <a:schemeClr val="tx1"/>
                </a:solidFill>
                <a:effectLst/>
                <a:latin typeface="+mn-lt"/>
                <a:ea typeface="+mn-ea"/>
                <a:cs typeface="+mn-cs"/>
              </a:rPr>
              <a:t>makefile</a:t>
            </a:r>
            <a:r>
              <a:rPr lang="en-US" sz="1200" b="0" kern="1200">
                <a:solidFill>
                  <a:schemeClr val="tx1"/>
                </a:solidFill>
                <a:effectLst/>
                <a:latin typeface="+mn-lt"/>
                <a:ea typeface="+mn-ea"/>
                <a:cs typeface="+mn-cs"/>
              </a:rPr>
              <a:t> -</a:t>
            </a:r>
          </a:p>
          <a:p>
            <a:r>
              <a:rPr lang="en-US" sz="1200" b="0" kern="1200">
                <a:solidFill>
                  <a:schemeClr val="tx1"/>
                </a:solidFill>
                <a:effectLst/>
                <a:latin typeface="+mn-lt"/>
                <a:ea typeface="+mn-ea"/>
                <a:cs typeface="+mn-cs"/>
              </a:rPr>
              <a:t>assemble, link, and generate .</a:t>
            </a:r>
            <a:r>
              <a:rPr lang="en-US" sz="1200" b="0" kern="1200" err="1">
                <a:solidFill>
                  <a:schemeClr val="tx1"/>
                </a:solidFill>
                <a:effectLst/>
                <a:latin typeface="+mn-lt"/>
                <a:ea typeface="+mn-ea"/>
                <a:cs typeface="+mn-cs"/>
              </a:rPr>
              <a:t>prg</a:t>
            </a:r>
            <a:r>
              <a:rPr lang="en-US" sz="1200" b="0" kern="1200">
                <a:solidFill>
                  <a:schemeClr val="tx1"/>
                </a:solidFill>
                <a:effectLst/>
                <a:latin typeface="+mn-lt"/>
                <a:ea typeface="+mn-ea"/>
                <a:cs typeface="+mn-cs"/>
              </a:rPr>
              <a:t> or .d64 images.</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And once you've built it,</a:t>
            </a:r>
          </a:p>
          <a:p>
            <a:r>
              <a:rPr lang="en-US" sz="1200" b="0" kern="1200">
                <a:solidFill>
                  <a:schemeClr val="tx1"/>
                </a:solidFill>
                <a:effectLst/>
                <a:latin typeface="+mn-lt"/>
                <a:ea typeface="+mn-ea"/>
                <a:cs typeface="+mn-cs"/>
              </a:rPr>
              <a:t>you still need to manually load it into the VICE emulator</a:t>
            </a:r>
          </a:p>
          <a:p>
            <a:r>
              <a:rPr lang="en-US" sz="1200" b="0" kern="1200">
                <a:solidFill>
                  <a:schemeClr val="tx1"/>
                </a:solidFill>
                <a:effectLst/>
                <a:latin typeface="+mn-lt"/>
                <a:ea typeface="+mn-ea"/>
                <a:cs typeface="+mn-cs"/>
              </a:rPr>
              <a:t>-or a real machine- before you can actually test it.</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And I’m also eluding the challenges of debugging…</a:t>
            </a:r>
          </a:p>
        </p:txBody>
      </p:sp>
    </p:spTree>
    <p:extLst>
      <p:ext uri="{BB962C8B-B14F-4D97-AF65-F5344CB8AC3E}">
        <p14:creationId xmlns:p14="http://schemas.microsoft.com/office/powerpoint/2010/main" val="1503410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1" i="0" kern="1200">
                <a:solidFill>
                  <a:schemeClr val="tx1"/>
                </a:solidFill>
                <a:effectLst/>
                <a:latin typeface="+mn-lt"/>
                <a:ea typeface="+mn-ea"/>
                <a:cs typeface="+mn-cs"/>
              </a:rPr>
              <a:t>That’s why I have developed RetroC64, an SDK for modern Commodore 64 development straight from .NET</a:t>
            </a: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It comes with a zero-friction dev loop</a:t>
            </a:r>
            <a:r>
              <a:rPr lang="en-US" sz="1200" b="0" i="0" kern="1200">
                <a:solidFill>
                  <a:schemeClr val="tx1"/>
                </a:solidFill>
                <a:effectLst/>
                <a:latin typeface="+mn-lt"/>
                <a:ea typeface="+mn-ea"/>
                <a:cs typeface="+mn-cs"/>
              </a:rPr>
              <a:t> with auto-launch live coding into VICE Emulator.</a:t>
            </a:r>
          </a:p>
          <a:p>
            <a:endParaRPr lang="en-US"/>
          </a:p>
          <a:p>
            <a:r>
              <a:rPr lang="en-US" sz="1200" b="1" i="0" kern="1200">
                <a:solidFill>
                  <a:schemeClr val="tx1"/>
                </a:solidFill>
                <a:effectLst/>
                <a:latin typeface="+mn-lt"/>
                <a:ea typeface="+mn-ea"/>
                <a:cs typeface="+mn-cs"/>
              </a:rPr>
              <a:t>I have developed a fluent 6510 assembler with </a:t>
            </a:r>
            <a:r>
              <a:rPr lang="en-US" sz="1200" b="1" i="0" u="sng" kern="1200">
                <a:solidFill>
                  <a:schemeClr val="tx1"/>
                </a:solidFill>
                <a:effectLst/>
                <a:latin typeface="+mn-lt"/>
                <a:ea typeface="+mn-ea"/>
                <a:cs typeface="+mn-cs"/>
                <a:hlinkClick r:id="rId3"/>
              </a:rPr>
              <a:t>Asm6502</a:t>
            </a:r>
            <a:r>
              <a:rPr lang="en-US" sz="1200" b="0" i="0" kern="1200">
                <a:solidFill>
                  <a:schemeClr val="tx1"/>
                </a:solidFill>
                <a:effectLst/>
                <a:latin typeface="+mn-lt"/>
                <a:ea typeface="+mn-ea"/>
                <a:cs typeface="+mn-cs"/>
              </a:rPr>
              <a:t> - Labels, sections, data blocks, helpers, and source mapping back to C#.</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BASIC integration</a:t>
            </a:r>
            <a:r>
              <a:rPr lang="en-US" sz="1200" b="0" i="0" kern="1200">
                <a:solidFill>
                  <a:schemeClr val="tx1"/>
                </a:solidFill>
                <a:effectLst/>
                <a:latin typeface="+mn-lt"/>
                <a:ea typeface="+mn-ea"/>
                <a:cs typeface="+mn-cs"/>
              </a:rPr>
              <a:t> - Ideal for quick demos and prototyping and </a:t>
            </a:r>
            <a:r>
              <a:rPr lang="en-US" sz="1200" b="1" i="0" kern="1200">
                <a:solidFill>
                  <a:schemeClr val="tx1"/>
                </a:solidFill>
                <a:effectLst/>
                <a:latin typeface="+mn-lt"/>
                <a:ea typeface="+mn-ea"/>
                <a:cs typeface="+mn-cs"/>
              </a:rPr>
              <a:t>Core helpers</a:t>
            </a:r>
            <a:r>
              <a:rPr lang="en-US" sz="1200" b="0" i="0" kern="1200">
                <a:solidFill>
                  <a:schemeClr val="tx1"/>
                </a:solidFill>
                <a:effectLst/>
                <a:latin typeface="+mn-lt"/>
                <a:ea typeface="+mn-ea"/>
                <a:cs typeface="+mn-cs"/>
              </a:rPr>
              <a:t> - C64Assembler with Zero-Page allocator, raster IRQ setup, Sprites classes…etc.</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SID tooling</a:t>
            </a:r>
            <a:r>
              <a:rPr lang="en-US" sz="1200" b="0" i="0" kern="1200">
                <a:solidFill>
                  <a:schemeClr val="tx1"/>
                </a:solidFill>
                <a:effectLst/>
                <a:latin typeface="+mn-lt"/>
                <a:ea typeface="+mn-ea"/>
                <a:cs typeface="+mn-cs"/>
              </a:rPr>
              <a:t> - Loader, relocator, and player</a:t>
            </a:r>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Disk and program formats</a:t>
            </a:r>
            <a:r>
              <a:rPr lang="en-US" sz="1200" b="0" i="0" kern="1200">
                <a:solidFill>
                  <a:schemeClr val="tx1"/>
                </a:solidFill>
                <a:effectLst/>
                <a:latin typeface="+mn-lt"/>
                <a:ea typeface="+mn-ea"/>
                <a:cs typeface="+mn-cs"/>
              </a:rPr>
              <a:t> - D64 and PRG support.</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First-class VS Code debugging:</a:t>
            </a:r>
            <a:r>
              <a:rPr lang="en-US" sz="1200" b="0" i="0" kern="1200">
                <a:solidFill>
                  <a:schemeClr val="tx1"/>
                </a:solidFill>
                <a:effectLst/>
                <a:latin typeface="+mn-lt"/>
                <a:ea typeface="+mn-ea"/>
                <a:cs typeface="+mn-cs"/>
              </a:rPr>
              <a:t> inspect registers, memory, VIC/SID registers, breakpoints, execution control (step-in- step-over…), view disassembly…</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And, of course, supporting all OS thanks to .NET 9.0+</a:t>
            </a:r>
          </a:p>
        </p:txBody>
      </p:sp>
    </p:spTree>
    <p:extLst>
      <p:ext uri="{BB962C8B-B14F-4D97-AF65-F5344CB8AC3E}">
        <p14:creationId xmlns:p14="http://schemas.microsoft.com/office/powerpoint/2010/main" val="3494113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a:t>And now let’s experience live this project.</a:t>
            </a:r>
          </a:p>
        </p:txBody>
      </p:sp>
    </p:spTree>
    <p:extLst>
      <p:ext uri="{BB962C8B-B14F-4D97-AF65-F5344CB8AC3E}">
        <p14:creationId xmlns:p14="http://schemas.microsoft.com/office/powerpoint/2010/main" val="2104649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3E6B2-31FD-A239-FF33-12BA6DD03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6D24D-36BD-C38A-2642-6B4D58AEDC4D}"/>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a:extLst>
              <a:ext uri="{FF2B5EF4-FFF2-40B4-BE49-F238E27FC236}">
                <a16:creationId xmlns:a16="http://schemas.microsoft.com/office/drawing/2014/main" id="{CD9D036E-604D-7E9F-B759-CD99EB7B41F2}"/>
              </a:ext>
            </a:extLst>
          </p:cNvPr>
          <p:cNvSpPr>
            <a:spLocks noGrp="1"/>
          </p:cNvSpPr>
          <p:nvPr>
            <p:ph type="body" idx="1"/>
          </p:nvPr>
        </p:nvSpPr>
        <p:spPr>
          <a:xfrm>
            <a:off x="1371600" y="11736388"/>
            <a:ext cx="10972800" cy="9602787"/>
          </a:xfrm>
          <a:prstGeom prst="rect">
            <a:avLst/>
          </a:prstGeom>
        </p:spPr>
        <p:txBody>
          <a:bodyPr/>
          <a:lstStyle/>
          <a:p>
            <a:r>
              <a:rPr lang="en-US" sz="1200" b="0" kern="1200" dirty="0">
                <a:solidFill>
                  <a:schemeClr val="tx1"/>
                </a:solidFill>
                <a:effectLst/>
                <a:latin typeface="+mn-lt"/>
                <a:ea typeface="+mn-ea"/>
                <a:cs typeface="+mn-cs"/>
              </a:rPr>
              <a:t>The SDK is organized around 4 main packages: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Main package that contains:</a:t>
            </a:r>
          </a:p>
          <a:p>
            <a:pPr marL="171450" indent="-171450">
              <a:buFontTx/>
              <a:buChar char="-"/>
            </a:pPr>
            <a:r>
              <a:rPr lang="en-US" sz="1200" b="0" kern="1200" dirty="0">
                <a:solidFill>
                  <a:schemeClr val="tx1"/>
                </a:solidFill>
                <a:effectLst/>
                <a:latin typeface="+mn-lt"/>
                <a:ea typeface="+mn-ea"/>
                <a:cs typeface="+mn-cs"/>
              </a:rPr>
              <a:t>The App Layer that manages the life cycle of the build, dotnet watch and live sync with the emulator</a:t>
            </a:r>
          </a:p>
          <a:p>
            <a:pPr marL="171450" indent="-171450">
              <a:buFontTx/>
              <a:buChar char="-"/>
            </a:pPr>
            <a:r>
              <a:rPr lang="en-US" sz="1200" b="0" kern="1200" dirty="0">
                <a:solidFill>
                  <a:schemeClr val="tx1"/>
                </a:solidFill>
                <a:effectLst/>
                <a:latin typeface="+mn-lt"/>
                <a:ea typeface="+mn-ea"/>
                <a:cs typeface="+mn-cs"/>
              </a:rPr>
              <a:t>A debugger that connects to the VICE emulator through a remote interface</a:t>
            </a:r>
          </a:p>
          <a:p>
            <a:pPr marL="0" indent="0">
              <a:buFontTx/>
              <a:buNone/>
            </a:pPr>
            <a:endParaRPr lang="en-US" sz="1200" b="0" kern="1200" dirty="0">
              <a:solidFill>
                <a:schemeClr val="tx1"/>
              </a:solidFill>
              <a:effectLst/>
              <a:latin typeface="+mn-lt"/>
              <a:ea typeface="+mn-ea"/>
              <a:cs typeface="+mn-cs"/>
            </a:endParaRPr>
          </a:p>
          <a:p>
            <a:pPr marL="0" indent="0">
              <a:buFontTx/>
              <a:buNone/>
            </a:pPr>
            <a:r>
              <a:rPr lang="en-US" sz="1200" b="0" kern="1200" dirty="0">
                <a:solidFill>
                  <a:schemeClr val="tx1"/>
                </a:solidFill>
                <a:effectLst/>
                <a:latin typeface="+mn-lt"/>
                <a:ea typeface="+mn-ea"/>
                <a:cs typeface="+mn-cs"/>
              </a:rPr>
              <a:t>The Core package that contains all the core functionalities:</a:t>
            </a:r>
          </a:p>
          <a:p>
            <a:pPr marL="171450" indent="-171450">
              <a:buFontTx/>
              <a:buChar char="-"/>
            </a:pPr>
            <a:r>
              <a:rPr lang="en-US" sz="1200" b="0" kern="1200" dirty="0">
                <a:solidFill>
                  <a:schemeClr val="tx1"/>
                </a:solidFill>
                <a:effectLst/>
                <a:latin typeface="+mn-lt"/>
                <a:ea typeface="+mn-ea"/>
                <a:cs typeface="+mn-cs"/>
              </a:rPr>
              <a:t>A Basic compiler</a:t>
            </a:r>
          </a:p>
          <a:p>
            <a:pPr marL="171450" indent="-171450">
              <a:buFontTx/>
              <a:buChar char="-"/>
            </a:pPr>
            <a:r>
              <a:rPr lang="en-US" sz="1200" b="0" kern="1200" dirty="0">
                <a:solidFill>
                  <a:schemeClr val="tx1"/>
                </a:solidFill>
                <a:effectLst/>
                <a:latin typeface="+mn-lt"/>
                <a:ea typeface="+mn-ea"/>
                <a:cs typeface="+mn-cs"/>
              </a:rPr>
              <a:t>A C64 assembler with a zero-page allocator</a:t>
            </a:r>
          </a:p>
          <a:p>
            <a:pPr marL="171450" indent="-171450">
              <a:buFontTx/>
              <a:buChar char="-"/>
            </a:pPr>
            <a:r>
              <a:rPr lang="en-US" sz="1200" b="0" kern="1200" dirty="0">
                <a:solidFill>
                  <a:schemeClr val="tx1"/>
                </a:solidFill>
                <a:effectLst/>
                <a:latin typeface="+mn-lt"/>
                <a:ea typeface="+mn-ea"/>
                <a:cs typeface="+mn-cs"/>
              </a:rPr>
              <a:t>A fast-loader code</a:t>
            </a:r>
          </a:p>
          <a:p>
            <a:pPr marL="171450" indent="-171450">
              <a:buFontTx/>
              <a:buChar char="-"/>
            </a:pPr>
            <a:r>
              <a:rPr lang="en-US" sz="1200" b="0" kern="1200" dirty="0">
                <a:solidFill>
                  <a:schemeClr val="tx1"/>
                </a:solidFill>
                <a:effectLst/>
                <a:latin typeface="+mn-lt"/>
                <a:ea typeface="+mn-ea"/>
                <a:cs typeface="+mn-cs"/>
              </a:rPr>
              <a:t>Packer routines</a:t>
            </a:r>
          </a:p>
          <a:p>
            <a:pPr marL="171450" indent="-171450">
              <a:buFontTx/>
              <a:buChar char="-"/>
            </a:pPr>
            <a:r>
              <a:rPr lang="en-US" sz="1200" b="0" kern="1200" dirty="0">
                <a:solidFill>
                  <a:schemeClr val="tx1"/>
                </a:solidFill>
                <a:effectLst/>
                <a:latin typeface="+mn-lt"/>
                <a:ea typeface="+mn-ea"/>
                <a:cs typeface="+mn-cs"/>
              </a:rPr>
              <a:t>Graphics helpers – like the sprite class integrated with </a:t>
            </a:r>
            <a:r>
              <a:rPr lang="en-US" sz="1200" b="0" kern="1200" dirty="0" err="1">
                <a:solidFill>
                  <a:schemeClr val="tx1"/>
                </a:solidFill>
                <a:effectLst/>
                <a:latin typeface="+mn-lt"/>
                <a:ea typeface="+mn-ea"/>
                <a:cs typeface="+mn-cs"/>
              </a:rPr>
              <a:t>SkiaSharp</a:t>
            </a:r>
            <a:endParaRPr lang="en-US" sz="1200" b="0" kern="1200" dirty="0">
              <a:solidFill>
                <a:schemeClr val="tx1"/>
              </a:solidFill>
              <a:effectLst/>
              <a:latin typeface="+mn-lt"/>
              <a:ea typeface="+mn-ea"/>
              <a:cs typeface="+mn-cs"/>
            </a:endParaRPr>
          </a:p>
          <a:p>
            <a:pPr marL="171450" indent="-171450">
              <a:buFontTx/>
              <a:buChar char="-"/>
            </a:pPr>
            <a:r>
              <a:rPr lang="en-US" sz="1200" b="0" kern="1200" dirty="0">
                <a:solidFill>
                  <a:schemeClr val="tx1"/>
                </a:solidFill>
                <a:effectLst/>
                <a:latin typeface="+mn-lt"/>
                <a:ea typeface="+mn-ea"/>
                <a:cs typeface="+mn-cs"/>
              </a:rPr>
              <a:t>Music helpers – that can load, relocate and play SID files</a:t>
            </a:r>
          </a:p>
          <a:p>
            <a:pPr marL="171450" indent="-171450">
              <a:buFontTx/>
              <a:buChar char="-"/>
            </a:pPr>
            <a:r>
              <a:rPr lang="en-US" sz="1200" b="0" kern="1200" dirty="0">
                <a:solidFill>
                  <a:schemeClr val="tx1"/>
                </a:solidFill>
                <a:effectLst/>
                <a:latin typeface="+mn-lt"/>
                <a:ea typeface="+mn-ea"/>
                <a:cs typeface="+mn-cs"/>
              </a:rPr>
              <a:t>Storage of D64/PRG files</a:t>
            </a:r>
          </a:p>
          <a:p>
            <a:pPr marL="171450" indent="-171450">
              <a:buFontTx/>
              <a:buChar char="-"/>
            </a:pPr>
            <a:r>
              <a:rPr lang="en-US" sz="1200" b="0" kern="1200" dirty="0">
                <a:solidFill>
                  <a:schemeClr val="tx1"/>
                </a:solidFill>
                <a:effectLst/>
                <a:latin typeface="+mn-lt"/>
                <a:ea typeface="+mn-ea"/>
                <a:cs typeface="+mn-cs"/>
              </a:rPr>
              <a:t>And various other things like C64 registers definitions</a:t>
            </a:r>
          </a:p>
          <a:p>
            <a:pPr marL="0" indent="0">
              <a:buFontTx/>
              <a:buNone/>
            </a:pPr>
            <a:endParaRPr lang="en-US" sz="1200" b="0" kern="1200" dirty="0">
              <a:solidFill>
                <a:schemeClr val="tx1"/>
              </a:solidFill>
              <a:effectLst/>
              <a:latin typeface="+mn-lt"/>
              <a:ea typeface="+mn-ea"/>
              <a:cs typeface="+mn-cs"/>
            </a:endParaRPr>
          </a:p>
          <a:p>
            <a:pPr marL="0" indent="0">
              <a:buFontTx/>
              <a:buNone/>
            </a:pPr>
            <a:r>
              <a:rPr lang="en-US" sz="1200" b="0" kern="1200" dirty="0">
                <a:solidFill>
                  <a:schemeClr val="tx1"/>
                </a:solidFill>
                <a:effectLst/>
                <a:latin typeface="+mn-lt"/>
                <a:ea typeface="+mn-ea"/>
                <a:cs typeface="+mn-cs"/>
              </a:rPr>
              <a:t>We have the Asm6502 project that powers:</a:t>
            </a:r>
          </a:p>
          <a:p>
            <a:pPr marL="171450" indent="-171450">
              <a:buFontTx/>
              <a:buChar char="-"/>
            </a:pPr>
            <a:r>
              <a:rPr lang="en-US" sz="1200" b="0" kern="1200" dirty="0">
                <a:solidFill>
                  <a:schemeClr val="tx1"/>
                </a:solidFill>
                <a:effectLst/>
                <a:latin typeface="+mn-lt"/>
                <a:ea typeface="+mn-ea"/>
                <a:cs typeface="+mn-cs"/>
              </a:rPr>
              <a:t>The assembler</a:t>
            </a:r>
          </a:p>
          <a:p>
            <a:pPr marL="171450" indent="-171450">
              <a:buFontTx/>
              <a:buChar char="-"/>
            </a:pPr>
            <a:r>
              <a:rPr lang="en-US" sz="1200" b="0" kern="1200" dirty="0">
                <a:solidFill>
                  <a:schemeClr val="tx1"/>
                </a:solidFill>
                <a:effectLst/>
                <a:latin typeface="+mn-lt"/>
                <a:ea typeface="+mn-ea"/>
                <a:cs typeface="+mn-cs"/>
              </a:rPr>
              <a:t>The disassembler used by the debugger</a:t>
            </a:r>
          </a:p>
          <a:p>
            <a:pPr marL="171450" indent="-171450">
              <a:buFontTx/>
              <a:buChar char="-"/>
            </a:pPr>
            <a:r>
              <a:rPr lang="en-US" sz="1200" b="0" kern="1200" dirty="0">
                <a:solidFill>
                  <a:schemeClr val="tx1"/>
                </a:solidFill>
                <a:effectLst/>
                <a:latin typeface="+mn-lt"/>
                <a:ea typeface="+mn-ea"/>
                <a:cs typeface="+mn-cs"/>
              </a:rPr>
              <a:t>And an emulator used by the SID relocator (it is a port of the famous </a:t>
            </a:r>
            <a:r>
              <a:rPr lang="en-US" sz="1200" b="0" kern="1200" dirty="0" err="1">
                <a:solidFill>
                  <a:schemeClr val="tx1"/>
                </a:solidFill>
                <a:effectLst/>
                <a:latin typeface="+mn-lt"/>
                <a:ea typeface="+mn-ea"/>
                <a:cs typeface="+mn-cs"/>
              </a:rPr>
              <a:t>sidreloc</a:t>
            </a:r>
            <a:r>
              <a:rPr lang="en-US" sz="1200" b="0" kern="1200" dirty="0">
                <a:solidFill>
                  <a:schemeClr val="tx1"/>
                </a:solidFill>
                <a:effectLst/>
                <a:latin typeface="+mn-lt"/>
                <a:ea typeface="+mn-ea"/>
                <a:cs typeface="+mn-cs"/>
              </a:rPr>
              <a:t> project made by Linus Akesson)</a:t>
            </a:r>
          </a:p>
          <a:p>
            <a:pPr marL="171450" indent="-171450">
              <a:buFontTx/>
              <a:buChar char="-"/>
            </a:pPr>
            <a:endParaRPr lang="en-US" sz="1200" b="0" kern="1200" dirty="0">
              <a:solidFill>
                <a:schemeClr val="tx1"/>
              </a:solidFill>
              <a:effectLst/>
              <a:latin typeface="+mn-lt"/>
              <a:ea typeface="+mn-ea"/>
              <a:cs typeface="+mn-cs"/>
            </a:endParaRPr>
          </a:p>
          <a:p>
            <a:pPr marL="0" indent="0">
              <a:buFontTx/>
              <a:buNone/>
            </a:pPr>
            <a:r>
              <a:rPr lang="en-US" sz="1200" b="0" kern="1200" dirty="0">
                <a:solidFill>
                  <a:schemeClr val="tx1"/>
                </a:solidFill>
                <a:effectLst/>
                <a:latin typeface="+mn-lt"/>
                <a:ea typeface="+mn-ea"/>
                <a:cs typeface="+mn-cs"/>
              </a:rPr>
              <a:t>And finally, Vice package that implements the custom socket binary protocol to communicate with the VICE emulator.</a:t>
            </a:r>
          </a:p>
          <a:p>
            <a:pPr marL="171450" indent="-171450">
              <a:buFontTx/>
              <a:buChar char="-"/>
            </a:pP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4304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8E391-2ADF-976A-A4A2-AB1442D91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2D5FE-7F81-BE61-E755-308E5C64AB06}"/>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a:extLst>
              <a:ext uri="{FF2B5EF4-FFF2-40B4-BE49-F238E27FC236}">
                <a16:creationId xmlns:a16="http://schemas.microsoft.com/office/drawing/2014/main" id="{95BC6E70-2E51-E67E-5B23-B9C65F3FC9EA}"/>
              </a:ext>
            </a:extLst>
          </p:cNvPr>
          <p:cNvSpPr>
            <a:spLocks noGrp="1"/>
          </p:cNvSpPr>
          <p:nvPr>
            <p:ph type="body" idx="1"/>
          </p:nvPr>
        </p:nvSpPr>
        <p:spPr>
          <a:xfrm>
            <a:off x="1371600" y="11736388"/>
            <a:ext cx="10972800" cy="9602787"/>
          </a:xfrm>
          <a:prstGeom prst="rect">
            <a:avLst/>
          </a:prstGeom>
        </p:spPr>
        <p:txBody>
          <a:bodyPr/>
          <a:lstStyle/>
          <a:p>
            <a:r>
              <a:rPr lang="en-US" sz="1200" b="0" kern="1200">
                <a:solidFill>
                  <a:schemeClr val="tx1"/>
                </a:solidFill>
                <a:effectLst/>
                <a:latin typeface="+mn-lt"/>
                <a:ea typeface="+mn-ea"/>
                <a:cs typeface="+mn-cs"/>
              </a:rPr>
              <a:t>I'd like to zoom in on the debugger - because I think it was a really interesting challenge, and I learned a lot from it.</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In particular, I discovered the Debug Adapter Protocol - a protocol that lets IDEs talk to debuggers through a common interface, without needing to know how each one works internally.</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So, when you create a RetroC64 application, there's actually a debug adapter inside it. I lied earlier - it's not a real debugger, it's just an adapter. Sorry!</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When VS Code connects to the VICE emulator, it uses the DAP to communicate with that adapter inside RetroC64. The adapter then proxies those calls to the VICE monitor, and also enriches them with information only the RetroC64 app knows - like variable names, or source mappings.</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To make all this work, you have to implement dozens of callback functions. It feels like a mountain of work at first - but it turned out to be totally manageable.</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After all, in our case, we only have one thread and one frame in the call stack - so some things are actually much simpler. </a:t>
            </a:r>
            <a:br>
              <a:rPr lang="en-US" sz="1200" b="0" kern="1200">
                <a:solidFill>
                  <a:schemeClr val="tx1"/>
                </a:solidFill>
                <a:effectLst/>
                <a:latin typeface="+mn-lt"/>
                <a:ea typeface="+mn-ea"/>
                <a:cs typeface="+mn-cs"/>
              </a:rPr>
            </a:br>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And honestly, I found it really cool that adding full debugger support in C# to this project was ultimately that straightforward.</a:t>
            </a:r>
          </a:p>
        </p:txBody>
      </p:sp>
    </p:spTree>
    <p:extLst>
      <p:ext uri="{BB962C8B-B14F-4D97-AF65-F5344CB8AC3E}">
        <p14:creationId xmlns:p14="http://schemas.microsoft.com/office/powerpoint/2010/main" val="2136194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a:solidFill>
                  <a:schemeClr val="tx1"/>
                </a:solidFill>
                <a:effectLst/>
                <a:latin typeface="+mn-lt"/>
                <a:ea typeface="+mn-ea"/>
                <a:cs typeface="+mn-cs"/>
              </a:rPr>
              <a:t>First, the Fast Loader. I've already ported a lot of assembly code... but it's actually not finished yet. I lied again - sorry!</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Next, the ZX0 </a:t>
            </a:r>
            <a:r>
              <a:rPr lang="en-US" sz="1200" b="0" kern="1200" err="1">
                <a:solidFill>
                  <a:schemeClr val="tx1"/>
                </a:solidFill>
                <a:effectLst/>
                <a:latin typeface="+mn-lt"/>
                <a:ea typeface="+mn-ea"/>
                <a:cs typeface="+mn-cs"/>
              </a:rPr>
              <a:t>depacker</a:t>
            </a:r>
            <a:r>
              <a:rPr lang="en-US" sz="1200" b="0" kern="1200">
                <a:solidFill>
                  <a:schemeClr val="tx1"/>
                </a:solidFill>
                <a:effectLst/>
                <a:latin typeface="+mn-lt"/>
                <a:ea typeface="+mn-ea"/>
                <a:cs typeface="+mn-cs"/>
              </a:rPr>
              <a:t>. That still needs to be written in assembly - but that part will be easy, since the packer itself was the tricky one.</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The SDK also doesn't support multi-part demos yet - that's what the Fast Loader and ZX0 will enable.</a:t>
            </a:r>
          </a:p>
          <a:p>
            <a:r>
              <a:rPr lang="en-US" sz="1200" b="0" kern="1200">
                <a:solidFill>
                  <a:schemeClr val="tx1"/>
                </a:solidFill>
                <a:effectLst/>
                <a:latin typeface="+mn-lt"/>
                <a:ea typeface="+mn-ea"/>
                <a:cs typeface="+mn-cs"/>
              </a:rPr>
              <a:t>And of course, it'll need proper multi-part debugging support too.</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Documentation… I've done the bare minimum so far. </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Graphics - I haven't really played with bitmaps yet, and there's a lot more to explore there: using bitmaps, converting them from real images, and making that process easier.</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And then… a bunch of tiny things all over the place.</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So yes - there's still plenty of work ahead... and contributors are, of course, more than welcome!</a:t>
            </a:r>
          </a:p>
        </p:txBody>
      </p:sp>
    </p:spTree>
    <p:extLst>
      <p:ext uri="{BB962C8B-B14F-4D97-AF65-F5344CB8AC3E}">
        <p14:creationId xmlns:p14="http://schemas.microsoft.com/office/powerpoint/2010/main" val="623009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a:t>Thank you for watching,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Happy coding!</a:t>
            </a:r>
          </a:p>
          <a:p>
            <a:endParaRPr lang="en-US"/>
          </a:p>
          <a:p>
            <a:r>
              <a:rPr lang="en-US"/>
              <a:t>And don’t forget to buy the new Commodore 64 Ultimate and play with it!</a:t>
            </a:r>
          </a:p>
          <a:p>
            <a:endParaRPr lang="en-US"/>
          </a:p>
        </p:txBody>
      </p:sp>
    </p:spTree>
    <p:extLst>
      <p:ext uri="{BB962C8B-B14F-4D97-AF65-F5344CB8AC3E}">
        <p14:creationId xmlns:p14="http://schemas.microsoft.com/office/powerpoint/2010/main" val="1820672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a:t>My name is Alexandre Mutel - VP of Engineering at DataGalaxy.</a:t>
            </a:r>
            <a:br>
              <a:rPr lang="en-US"/>
            </a:br>
            <a:r>
              <a:rPr lang="en-US"/>
              <a:t>In my spare time, I love contributing to open-source projects in the .NET ecosystem.</a:t>
            </a:r>
            <a:br>
              <a:rPr lang="en-US"/>
            </a:br>
            <a:r>
              <a:rPr lang="en-US"/>
              <a:t>Some of them became popular…</a:t>
            </a:r>
            <a:br>
              <a:rPr lang="en-US"/>
            </a:br>
            <a:r>
              <a:rPr lang="en-US"/>
              <a:t>But most are pretty niche, but I like them.</a:t>
            </a:r>
          </a:p>
          <a:p>
            <a:r>
              <a:rPr lang="en-US"/>
              <a:t>And above all, I’m a .NET performance enthusiast.</a:t>
            </a:r>
          </a:p>
        </p:txBody>
      </p:sp>
    </p:spTree>
    <p:extLst>
      <p:ext uri="{BB962C8B-B14F-4D97-AF65-F5344CB8AC3E}">
        <p14:creationId xmlns:p14="http://schemas.microsoft.com/office/powerpoint/2010/main" val="3653774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a:solidFill>
                  <a:schemeClr val="tx1"/>
                </a:solidFill>
                <a:effectLst/>
                <a:latin typeface="+mn-lt"/>
                <a:ea typeface="+mn-ea"/>
                <a:cs typeface="+mn-cs"/>
              </a:rPr>
              <a:t>So today, I'm going to talk about this project,</a:t>
            </a:r>
          </a:p>
          <a:p>
            <a:r>
              <a:rPr lang="en-US" sz="1200" b="0" kern="1200">
                <a:solidFill>
                  <a:schemeClr val="tx1"/>
                </a:solidFill>
                <a:effectLst/>
                <a:latin typeface="+mn-lt"/>
                <a:ea typeface="+mn-ea"/>
                <a:cs typeface="+mn-cs"/>
              </a:rPr>
              <a:t>what made the 8-bit era so magical, and why the Commodore 64 in particular.</a:t>
            </a:r>
          </a:p>
          <a:p>
            <a:r>
              <a:rPr lang="en-US" sz="1200" b="0" kern="1200">
                <a:solidFill>
                  <a:schemeClr val="tx1"/>
                </a:solidFill>
                <a:effectLst/>
                <a:latin typeface="+mn-lt"/>
                <a:ea typeface="+mn-ea"/>
                <a:cs typeface="+mn-cs"/>
              </a:rPr>
              <a:t>Then I'll introduce the .NET SDK I've built for it,</a:t>
            </a:r>
          </a:p>
          <a:p>
            <a:r>
              <a:rPr lang="en-US" sz="1200" b="0" kern="1200">
                <a:solidFill>
                  <a:schemeClr val="tx1"/>
                </a:solidFill>
                <a:effectLst/>
                <a:latin typeface="+mn-lt"/>
                <a:ea typeface="+mn-ea"/>
                <a:cs typeface="+mn-cs"/>
              </a:rPr>
              <a:t>with, hopefully, an entertaining live demo.</a:t>
            </a:r>
          </a:p>
          <a:p>
            <a:r>
              <a:rPr lang="en-US" sz="1200" b="0" kern="1200">
                <a:solidFill>
                  <a:schemeClr val="tx1"/>
                </a:solidFill>
                <a:effectLst/>
                <a:latin typeface="+mn-lt"/>
                <a:ea typeface="+mn-ea"/>
                <a:cs typeface="+mn-cs"/>
              </a:rPr>
              <a:t>And if time allows, I'll wrap up with a look at the architecture and what's coming next.</a:t>
            </a:r>
          </a:p>
        </p:txBody>
      </p:sp>
    </p:spTree>
    <p:extLst>
      <p:ext uri="{BB962C8B-B14F-4D97-AF65-F5344CB8AC3E}">
        <p14:creationId xmlns:p14="http://schemas.microsoft.com/office/powerpoint/2010/main" val="600716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a:solidFill>
                  <a:schemeClr val="tx1"/>
                </a:solidFill>
                <a:effectLst/>
                <a:latin typeface="+mn-lt"/>
                <a:ea typeface="+mn-ea"/>
                <a:cs typeface="+mn-cs"/>
              </a:rPr>
              <a:t>The very first computer I ever touched was a Texas Instruments TI-99/4A</a:t>
            </a:r>
          </a:p>
          <a:p>
            <a:r>
              <a:rPr lang="en-US" sz="1200" b="0" kern="1200">
                <a:solidFill>
                  <a:schemeClr val="tx1"/>
                </a:solidFill>
                <a:effectLst/>
                <a:latin typeface="+mn-lt"/>
                <a:ea typeface="+mn-ea"/>
                <a:cs typeface="+mn-cs"/>
              </a:rPr>
              <a:t>I didn't own it, it was at my uncle's place.</a:t>
            </a:r>
          </a:p>
          <a:p>
            <a:r>
              <a:rPr lang="en-US" sz="1200" b="0" kern="1200">
                <a:solidFill>
                  <a:schemeClr val="tx1"/>
                </a:solidFill>
                <a:effectLst/>
                <a:latin typeface="+mn-lt"/>
                <a:ea typeface="+mn-ea"/>
                <a:cs typeface="+mn-cs"/>
              </a:rPr>
              <a:t>Later, I was lucky enough to get my own Amstrad CPC 464,</a:t>
            </a:r>
          </a:p>
          <a:p>
            <a:r>
              <a:rPr lang="en-US" sz="1200" b="0" kern="1200">
                <a:solidFill>
                  <a:schemeClr val="tx1"/>
                </a:solidFill>
                <a:effectLst/>
                <a:latin typeface="+mn-lt"/>
                <a:ea typeface="+mn-ea"/>
                <a:cs typeface="+mn-cs"/>
              </a:rPr>
              <a:t>and then... my beloved Amiga 500.</a:t>
            </a:r>
          </a:p>
        </p:txBody>
      </p:sp>
    </p:spTree>
    <p:extLst>
      <p:ext uri="{BB962C8B-B14F-4D97-AF65-F5344CB8AC3E}">
        <p14:creationId xmlns:p14="http://schemas.microsoft.com/office/powerpoint/2010/main" val="2079351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a:solidFill>
                  <a:schemeClr val="tx1"/>
                </a:solidFill>
                <a:effectLst/>
                <a:latin typeface="+mn-lt"/>
                <a:ea typeface="+mn-ea"/>
                <a:cs typeface="+mn-cs"/>
              </a:rPr>
              <a:t>One of the magical things about the 8-bit era</a:t>
            </a:r>
          </a:p>
          <a:p>
            <a:r>
              <a:rPr lang="en-US" sz="1200" b="0" kern="1200">
                <a:solidFill>
                  <a:schemeClr val="tx1"/>
                </a:solidFill>
                <a:effectLst/>
                <a:latin typeface="+mn-lt"/>
                <a:ea typeface="+mn-ea"/>
                <a:cs typeface="+mn-cs"/>
              </a:rPr>
              <a:t>was that you could jump straight into coding</a:t>
            </a:r>
          </a:p>
          <a:p>
            <a:r>
              <a:rPr lang="en-US" sz="1200" b="0" kern="1200">
                <a:solidFill>
                  <a:schemeClr val="tx1"/>
                </a:solidFill>
                <a:effectLst/>
                <a:latin typeface="+mn-lt"/>
                <a:ea typeface="+mn-ea"/>
                <a:cs typeface="+mn-cs"/>
              </a:rPr>
              <a:t>right there, on the machine itself.</a:t>
            </a:r>
          </a:p>
          <a:p>
            <a:r>
              <a:rPr lang="en-US" sz="1200" b="0" kern="1200">
                <a:solidFill>
                  <a:schemeClr val="tx1"/>
                </a:solidFill>
                <a:effectLst/>
                <a:latin typeface="+mn-lt"/>
                <a:ea typeface="+mn-ea"/>
                <a:cs typeface="+mn-cs"/>
              </a:rPr>
              <a:t>You'd start with BASIC, maybe move on to assembly...</a:t>
            </a:r>
          </a:p>
          <a:p>
            <a:r>
              <a:rPr lang="en-US" sz="1200" b="0" kern="1200">
                <a:solidFill>
                  <a:schemeClr val="tx1"/>
                </a:solidFill>
                <a:effectLst/>
                <a:latin typeface="+mn-lt"/>
                <a:ea typeface="+mn-ea"/>
                <a:cs typeface="+mn-cs"/>
              </a:rPr>
              <a:t>or, of course, you could just play games.</a:t>
            </a:r>
          </a:p>
          <a:p>
            <a:r>
              <a:rPr lang="en-US" sz="1200" b="0" kern="1200">
                <a:solidFill>
                  <a:schemeClr val="tx1"/>
                </a:solidFill>
                <a:effectLst/>
                <a:latin typeface="+mn-lt"/>
                <a:ea typeface="+mn-ea"/>
                <a:cs typeface="+mn-cs"/>
              </a:rPr>
              <a:t>It was a pure moment of creativity - and I loved doing both.</a:t>
            </a:r>
          </a:p>
        </p:txBody>
      </p:sp>
    </p:spTree>
    <p:extLst>
      <p:ext uri="{BB962C8B-B14F-4D97-AF65-F5344CB8AC3E}">
        <p14:creationId xmlns:p14="http://schemas.microsoft.com/office/powerpoint/2010/main" val="2556131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a:t>Back then, there were so many different 8-bit machines</a:t>
            </a:r>
          </a:p>
          <a:p>
            <a:r>
              <a:rPr lang="en-US"/>
              <a:t>each with its own charm and quirks.</a:t>
            </a:r>
          </a:p>
          <a:p>
            <a:r>
              <a:rPr lang="en-US"/>
              <a:t>So why did I choose the Commodore 64 for this experiment?</a:t>
            </a:r>
          </a:p>
        </p:txBody>
      </p:sp>
    </p:spTree>
    <p:extLst>
      <p:ext uri="{BB962C8B-B14F-4D97-AF65-F5344CB8AC3E}">
        <p14:creationId xmlns:p14="http://schemas.microsoft.com/office/powerpoint/2010/main" val="1596417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a:solidFill>
                  <a:schemeClr val="tx1"/>
                </a:solidFill>
                <a:effectLst/>
                <a:latin typeface="+mn-lt"/>
                <a:ea typeface="+mn-ea"/>
                <a:cs typeface="+mn-cs"/>
              </a:rPr>
              <a:t>And the reason is simple - the Commodore 64 is actually coming back!</a:t>
            </a:r>
          </a:p>
          <a:p>
            <a:r>
              <a:rPr lang="en-US" sz="1200" b="0" kern="1200">
                <a:solidFill>
                  <a:schemeClr val="tx1"/>
                </a:solidFill>
                <a:effectLst/>
                <a:latin typeface="+mn-lt"/>
                <a:ea typeface="+mn-ea"/>
                <a:cs typeface="+mn-cs"/>
              </a:rPr>
              <a:t>Thanks to Peri </a:t>
            </a:r>
            <a:r>
              <a:rPr lang="en-US" sz="1200" b="0" kern="1200" err="1">
                <a:solidFill>
                  <a:schemeClr val="tx1"/>
                </a:solidFill>
                <a:effectLst/>
                <a:latin typeface="+mn-lt"/>
                <a:ea typeface="+mn-ea"/>
                <a:cs typeface="+mn-cs"/>
              </a:rPr>
              <a:t>Fractic</a:t>
            </a:r>
            <a:r>
              <a:rPr lang="en-US" sz="1200" b="0" kern="1200">
                <a:solidFill>
                  <a:schemeClr val="tx1"/>
                </a:solidFill>
                <a:effectLst/>
                <a:latin typeface="+mn-lt"/>
                <a:ea typeface="+mn-ea"/>
                <a:cs typeface="+mn-cs"/>
              </a:rPr>
              <a:t>, a well-known YouTuber in the retro-computing scene,</a:t>
            </a:r>
          </a:p>
          <a:p>
            <a:r>
              <a:rPr lang="en-US" sz="1200" b="0" kern="1200">
                <a:solidFill>
                  <a:schemeClr val="tx1"/>
                </a:solidFill>
                <a:effectLst/>
                <a:latin typeface="+mn-lt"/>
                <a:ea typeface="+mn-ea"/>
                <a:cs typeface="+mn-cs"/>
              </a:rPr>
              <a:t>who bought the Commodore brand and brought together the community</a:t>
            </a:r>
          </a:p>
          <a:p>
            <a:r>
              <a:rPr lang="en-US" sz="1200" b="0" kern="1200">
                <a:solidFill>
                  <a:schemeClr val="tx1"/>
                </a:solidFill>
                <a:effectLst/>
                <a:latin typeface="+mn-lt"/>
                <a:ea typeface="+mn-ea"/>
                <a:cs typeface="+mn-cs"/>
              </a:rPr>
              <a:t>to design a brand-new machine - fully compatible with the original,</a:t>
            </a:r>
          </a:p>
          <a:p>
            <a:r>
              <a:rPr lang="en-US" sz="1200" b="0" kern="1200">
                <a:solidFill>
                  <a:schemeClr val="tx1"/>
                </a:solidFill>
                <a:effectLst/>
                <a:latin typeface="+mn-lt"/>
                <a:ea typeface="+mn-ea"/>
                <a:cs typeface="+mn-cs"/>
              </a:rPr>
              <a:t>but built with modern hardware.</a:t>
            </a:r>
          </a:p>
          <a:p>
            <a:endParaRPr lang="en-US"/>
          </a:p>
          <a:p>
            <a:r>
              <a:rPr lang="en-US" sz="1200" b="0" kern="1200">
                <a:solidFill>
                  <a:schemeClr val="tx1"/>
                </a:solidFill>
                <a:effectLst/>
                <a:latin typeface="+mn-lt"/>
                <a:ea typeface="+mn-ea"/>
                <a:cs typeface="+mn-cs"/>
              </a:rPr>
              <a:t>So I ordered one - it's actually shipping this month!</a:t>
            </a:r>
          </a:p>
          <a:p>
            <a:r>
              <a:rPr lang="en-US" sz="1200" b="0" kern="1200">
                <a:solidFill>
                  <a:schemeClr val="tx1"/>
                </a:solidFill>
                <a:effectLst/>
                <a:latin typeface="+mn-lt"/>
                <a:ea typeface="+mn-ea"/>
                <a:cs typeface="+mn-cs"/>
              </a:rPr>
              <a:t>And while waiting, I thought it was the perfect opportunity</a:t>
            </a:r>
          </a:p>
          <a:p>
            <a:r>
              <a:rPr lang="en-US" sz="1200" b="0" kern="1200">
                <a:solidFill>
                  <a:schemeClr val="tx1"/>
                </a:solidFill>
                <a:effectLst/>
                <a:latin typeface="+mn-lt"/>
                <a:ea typeface="+mn-ea"/>
                <a:cs typeface="+mn-cs"/>
              </a:rPr>
              <a:t>to start learning about the Commodore 64</a:t>
            </a:r>
          </a:p>
          <a:p>
            <a:r>
              <a:rPr lang="en-US" sz="1200" b="0" kern="1200">
                <a:solidFill>
                  <a:schemeClr val="tx1"/>
                </a:solidFill>
                <a:effectLst/>
                <a:latin typeface="+mn-lt"/>
                <a:ea typeface="+mn-ea"/>
                <a:cs typeface="+mn-cs"/>
              </a:rPr>
              <a:t>and see what I could already do with it.</a:t>
            </a:r>
          </a:p>
          <a:p>
            <a:endParaRPr lang="en-US"/>
          </a:p>
          <a:p>
            <a:endParaRPr lang="en-US"/>
          </a:p>
        </p:txBody>
      </p:sp>
    </p:spTree>
    <p:extLst>
      <p:ext uri="{BB962C8B-B14F-4D97-AF65-F5344CB8AC3E}">
        <p14:creationId xmlns:p14="http://schemas.microsoft.com/office/powerpoint/2010/main" val="356083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a:solidFill>
                  <a:schemeClr val="tx1"/>
                </a:solidFill>
                <a:effectLst/>
                <a:latin typeface="+mn-lt"/>
                <a:ea typeface="+mn-ea"/>
                <a:cs typeface="+mn-cs"/>
              </a:rPr>
              <a:t>Let's take a quick look at what's inside the Commodore 64.</a:t>
            </a:r>
          </a:p>
          <a:p>
            <a:r>
              <a:rPr lang="en-US" sz="1200" b="0" kern="1200">
                <a:solidFill>
                  <a:schemeClr val="tx1"/>
                </a:solidFill>
                <a:effectLst/>
                <a:latin typeface="+mn-lt"/>
                <a:ea typeface="+mn-ea"/>
                <a:cs typeface="+mn-cs"/>
              </a:rPr>
              <a:t>At its heart, there's the 6510 CPU - running at about one megahertz.</a:t>
            </a:r>
          </a:p>
          <a:p>
            <a:r>
              <a:rPr lang="en-US" sz="1200" b="0" kern="1200">
                <a:solidFill>
                  <a:schemeClr val="tx1"/>
                </a:solidFill>
                <a:effectLst/>
                <a:latin typeface="+mn-lt"/>
                <a:ea typeface="+mn-ea"/>
                <a:cs typeface="+mn-cs"/>
              </a:rPr>
              <a:t>Then you have the VIC-II graphics chip, responsible for all the colors, sprites, and smooth scrolling.</a:t>
            </a:r>
          </a:p>
          <a:p>
            <a:r>
              <a:rPr lang="en-US" sz="1200" b="0" kern="1200">
                <a:solidFill>
                  <a:schemeClr val="tx1"/>
                </a:solidFill>
                <a:effectLst/>
                <a:latin typeface="+mn-lt"/>
                <a:ea typeface="+mn-ea"/>
                <a:cs typeface="+mn-cs"/>
              </a:rPr>
              <a:t>The SID chip - the sound synthesizer - gave the C64 its legendary music.</a:t>
            </a:r>
          </a:p>
          <a:p>
            <a:r>
              <a:rPr lang="en-US" sz="1200" b="0" kern="1200">
                <a:solidFill>
                  <a:schemeClr val="tx1"/>
                </a:solidFill>
                <a:effectLst/>
                <a:latin typeface="+mn-lt"/>
                <a:ea typeface="+mn-ea"/>
                <a:cs typeface="+mn-cs"/>
              </a:rPr>
              <a:t>Two CIA chips handled all the input and I/O.</a:t>
            </a:r>
          </a:p>
          <a:p>
            <a:r>
              <a:rPr lang="en-US" sz="1200" b="0" kern="1200">
                <a:solidFill>
                  <a:schemeClr val="tx1"/>
                </a:solidFill>
                <a:effectLst/>
                <a:latin typeface="+mn-lt"/>
                <a:ea typeface="+mn-ea"/>
                <a:cs typeface="+mn-cs"/>
              </a:rPr>
              <a:t>And, of course, the system had a whole 64 kilobytes of RAM and 20 kilobytes of ROM.</a:t>
            </a:r>
          </a:p>
        </p:txBody>
      </p:sp>
    </p:spTree>
    <p:extLst>
      <p:ext uri="{BB962C8B-B14F-4D97-AF65-F5344CB8AC3E}">
        <p14:creationId xmlns:p14="http://schemas.microsoft.com/office/powerpoint/2010/main" val="1061990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US"/>
          </a:p>
        </p:txBody>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sz="1200" b="0" kern="1200">
                <a:solidFill>
                  <a:schemeClr val="tx1"/>
                </a:solidFill>
                <a:effectLst/>
                <a:latin typeface="+mn-lt"/>
                <a:ea typeface="+mn-ea"/>
                <a:cs typeface="+mn-cs"/>
              </a:rPr>
              <a:t>Now let's look at how memory is organized on the Commodore 64.</a:t>
            </a:r>
          </a:p>
          <a:p>
            <a:r>
              <a:rPr lang="en-US" sz="1200" b="0" kern="1200">
                <a:solidFill>
                  <a:schemeClr val="tx1"/>
                </a:solidFill>
                <a:effectLst/>
                <a:latin typeface="+mn-lt"/>
                <a:ea typeface="+mn-ea"/>
                <a:cs typeface="+mn-cs"/>
              </a:rPr>
              <a:t>The address space is 64 kilobytes - but it's not all RAM.</a:t>
            </a:r>
          </a:p>
          <a:p>
            <a:r>
              <a:rPr lang="en-US" sz="1200" b="0" kern="1200">
                <a:solidFill>
                  <a:schemeClr val="tx1"/>
                </a:solidFill>
                <a:effectLst/>
                <a:latin typeface="+mn-lt"/>
                <a:ea typeface="+mn-ea"/>
                <a:cs typeface="+mn-cs"/>
              </a:rPr>
              <a:t>By default, the system maps part of that space to ROM:</a:t>
            </a:r>
          </a:p>
          <a:p>
            <a:r>
              <a:rPr lang="en-US" sz="1200" b="0" kern="1200">
                <a:solidFill>
                  <a:schemeClr val="tx1"/>
                </a:solidFill>
                <a:effectLst/>
                <a:latin typeface="+mn-lt"/>
                <a:ea typeface="+mn-ea"/>
                <a:cs typeface="+mn-cs"/>
              </a:rPr>
              <a:t>the BASIC interpreter, the I/O registers, and the KERNAL -</a:t>
            </a:r>
          </a:p>
          <a:p>
            <a:r>
              <a:rPr lang="en-US" sz="1200" b="0" kern="1200">
                <a:solidFill>
                  <a:schemeClr val="tx1"/>
                </a:solidFill>
                <a:effectLst/>
                <a:latin typeface="+mn-lt"/>
                <a:ea typeface="+mn-ea"/>
                <a:cs typeface="+mn-cs"/>
              </a:rPr>
              <a:t>which acts as a kind of built-in operating system layer.</a:t>
            </a:r>
          </a:p>
          <a:p>
            <a:endParaRPr lang="en-US"/>
          </a:p>
          <a:p>
            <a:r>
              <a:rPr lang="en-US" sz="1200" b="0" kern="1200">
                <a:solidFill>
                  <a:schemeClr val="tx1"/>
                </a:solidFill>
                <a:effectLst/>
                <a:latin typeface="+mn-lt"/>
                <a:ea typeface="+mn-ea"/>
                <a:cs typeface="+mn-cs"/>
              </a:rPr>
              <a:t>If we look down at the very bottom of RAM,</a:t>
            </a:r>
          </a:p>
          <a:p>
            <a:r>
              <a:rPr lang="en-US" sz="1200" b="0" kern="1200">
                <a:solidFill>
                  <a:schemeClr val="tx1"/>
                </a:solidFill>
                <a:effectLst/>
                <a:latin typeface="+mn-lt"/>
                <a:ea typeface="+mn-ea"/>
                <a:cs typeface="+mn-cs"/>
              </a:rPr>
              <a:t>we find two important areas - the zero page and the stack.</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The zero page is special - it's the first 256 bytes of memory, </a:t>
            </a:r>
          </a:p>
          <a:p>
            <a:r>
              <a:rPr lang="en-US" sz="1200" b="0" kern="1200">
                <a:solidFill>
                  <a:schemeClr val="tx1"/>
                </a:solidFill>
                <a:effectLst/>
                <a:latin typeface="+mn-lt"/>
                <a:ea typeface="+mn-ea"/>
                <a:cs typeface="+mn-cs"/>
              </a:rPr>
              <a:t>and many instructions can access it with shorter opcodes,</a:t>
            </a:r>
          </a:p>
          <a:p>
            <a:r>
              <a:rPr lang="en-US" sz="1200" b="0" kern="1200">
                <a:solidFill>
                  <a:schemeClr val="tx1"/>
                </a:solidFill>
                <a:effectLst/>
                <a:latin typeface="+mn-lt"/>
                <a:ea typeface="+mn-ea"/>
                <a:cs typeface="+mn-cs"/>
              </a:rPr>
              <a:t>which makes them faster and smaller.</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Then there's the stack, another page of memory,</a:t>
            </a:r>
          </a:p>
          <a:p>
            <a:r>
              <a:rPr lang="en-US" sz="1200" b="0" kern="1200">
                <a:solidFill>
                  <a:schemeClr val="tx1"/>
                </a:solidFill>
                <a:effectLst/>
                <a:latin typeface="+mn-lt"/>
                <a:ea typeface="+mn-ea"/>
                <a:cs typeface="+mn-cs"/>
              </a:rPr>
              <a:t>which is interesting because it wraps around automatically when you push or pull data.</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And finally, if we zoom in even more,</a:t>
            </a:r>
          </a:p>
          <a:p>
            <a:r>
              <a:rPr lang="en-US" sz="1200" b="0" kern="1200">
                <a:solidFill>
                  <a:schemeClr val="tx1"/>
                </a:solidFill>
                <a:effectLst/>
                <a:latin typeface="+mn-lt"/>
                <a:ea typeface="+mn-ea"/>
                <a:cs typeface="+mn-cs"/>
              </a:rPr>
              <a:t>at addresses $00 and $01 -</a:t>
            </a:r>
          </a:p>
          <a:p>
            <a:r>
              <a:rPr lang="en-US" sz="1200" b="0" kern="1200">
                <a:solidFill>
                  <a:schemeClr val="tx1"/>
                </a:solidFill>
                <a:effectLst/>
                <a:latin typeface="+mn-lt"/>
                <a:ea typeface="+mn-ea"/>
                <a:cs typeface="+mn-cs"/>
              </a:rPr>
              <a:t>we find two tiny but powerful I/O registers, which makes the 6510 CPU unique.</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These ports control which parts of the memory map are active -</a:t>
            </a:r>
          </a:p>
          <a:p>
            <a:r>
              <a:rPr lang="en-US" sz="1200" b="0" kern="1200">
                <a:solidFill>
                  <a:schemeClr val="tx1"/>
                </a:solidFill>
                <a:effectLst/>
                <a:latin typeface="+mn-lt"/>
                <a:ea typeface="+mn-ea"/>
                <a:cs typeface="+mn-cs"/>
              </a:rPr>
              <a:t>so by flipping a few bits here,</a:t>
            </a:r>
          </a:p>
          <a:p>
            <a:r>
              <a:rPr lang="en-US" sz="1200" b="0" kern="1200">
                <a:solidFill>
                  <a:schemeClr val="tx1"/>
                </a:solidFill>
                <a:effectLst/>
                <a:latin typeface="+mn-lt"/>
                <a:ea typeface="+mn-ea"/>
                <a:cs typeface="+mn-cs"/>
              </a:rPr>
              <a:t>you can switch between showing the ROMs or accessing the underlying RAM instead.</a:t>
            </a:r>
          </a:p>
          <a:p>
            <a:endParaRPr lang="en-US"/>
          </a:p>
        </p:txBody>
      </p:sp>
    </p:spTree>
    <p:extLst>
      <p:ext uri="{BB962C8B-B14F-4D97-AF65-F5344CB8AC3E}">
        <p14:creationId xmlns:p14="http://schemas.microsoft.com/office/powerpoint/2010/main" val="1336062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09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points">
    <p:bg>
      <p:bgPr>
        <a:solidFill>
          <a:schemeClr val="tx2"/>
        </a:solidFill>
        <a:effectLst/>
      </p:bgPr>
    </p:bg>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AF7809FD-FD9E-C675-04BF-7AE0F6D7A7E9}"/>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24" name="Text Placeholder 19">
            <a:extLst>
              <a:ext uri="{FF2B5EF4-FFF2-40B4-BE49-F238E27FC236}">
                <a16:creationId xmlns:a16="http://schemas.microsoft.com/office/drawing/2014/main" id="{D5392B90-4FCE-AF58-C25E-52C385458824}"/>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14C52D32-F83E-D81C-B202-C9AD725363B3}"/>
              </a:ext>
            </a:extLst>
          </p:cNvPr>
          <p:cNvSpPr>
            <a:spLocks noGrp="1"/>
          </p:cNvSpPr>
          <p:nvPr>
            <p:ph type="body" sz="quarter" idx="16" hasCustomPrompt="1"/>
          </p:nvPr>
        </p:nvSpPr>
        <p:spPr>
          <a:xfrm>
            <a:off x="103991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1CE68035-5C66-16BC-0189-93A367333B7B}"/>
              </a:ext>
            </a:extLst>
          </p:cNvPr>
          <p:cNvSpPr>
            <a:spLocks noGrp="1"/>
          </p:cNvSpPr>
          <p:nvPr>
            <p:ph type="body" sz="quarter" idx="19" hasCustomPrompt="1"/>
          </p:nvPr>
        </p:nvSpPr>
        <p:spPr>
          <a:xfrm>
            <a:off x="104996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4" name="Text Placeholder 19">
            <a:extLst>
              <a:ext uri="{FF2B5EF4-FFF2-40B4-BE49-F238E27FC236}">
                <a16:creationId xmlns:a16="http://schemas.microsoft.com/office/drawing/2014/main" id="{6B31C36C-6914-30C5-3F1B-D1E583AB8061}"/>
              </a:ext>
            </a:extLst>
          </p:cNvPr>
          <p:cNvSpPr>
            <a:spLocks noGrp="1"/>
          </p:cNvSpPr>
          <p:nvPr>
            <p:ph type="body" sz="quarter" idx="22" hasCustomPrompt="1"/>
          </p:nvPr>
        </p:nvSpPr>
        <p:spPr>
          <a:xfrm>
            <a:off x="103991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5" name="Text Placeholder 19">
            <a:extLst>
              <a:ext uri="{FF2B5EF4-FFF2-40B4-BE49-F238E27FC236}">
                <a16:creationId xmlns:a16="http://schemas.microsoft.com/office/drawing/2014/main" id="{04909924-8374-3E54-558E-59C018D0DF29}"/>
              </a:ext>
            </a:extLst>
          </p:cNvPr>
          <p:cNvSpPr>
            <a:spLocks noGrp="1"/>
          </p:cNvSpPr>
          <p:nvPr>
            <p:ph type="body" sz="quarter" idx="23" hasCustomPrompt="1"/>
          </p:nvPr>
        </p:nvSpPr>
        <p:spPr>
          <a:xfrm>
            <a:off x="475780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1A458391-216E-C845-856C-2A4E798510CD}"/>
              </a:ext>
            </a:extLst>
          </p:cNvPr>
          <p:cNvSpPr>
            <a:spLocks noGrp="1"/>
          </p:cNvSpPr>
          <p:nvPr>
            <p:ph type="body" sz="quarter" idx="24" hasCustomPrompt="1"/>
          </p:nvPr>
        </p:nvSpPr>
        <p:spPr>
          <a:xfrm>
            <a:off x="476785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7" name="Text Placeholder 19">
            <a:extLst>
              <a:ext uri="{FF2B5EF4-FFF2-40B4-BE49-F238E27FC236}">
                <a16:creationId xmlns:a16="http://schemas.microsoft.com/office/drawing/2014/main" id="{6FD2C17F-78EB-C99E-7B83-9664DD5F4AFA}"/>
              </a:ext>
            </a:extLst>
          </p:cNvPr>
          <p:cNvSpPr>
            <a:spLocks noGrp="1"/>
          </p:cNvSpPr>
          <p:nvPr>
            <p:ph type="body" sz="quarter" idx="25" hasCustomPrompt="1"/>
          </p:nvPr>
        </p:nvSpPr>
        <p:spPr>
          <a:xfrm>
            <a:off x="475780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8" name="Text Placeholder 19">
            <a:extLst>
              <a:ext uri="{FF2B5EF4-FFF2-40B4-BE49-F238E27FC236}">
                <a16:creationId xmlns:a16="http://schemas.microsoft.com/office/drawing/2014/main" id="{87204D81-F012-9492-CE1C-A2971FEDDADE}"/>
              </a:ext>
            </a:extLst>
          </p:cNvPr>
          <p:cNvSpPr>
            <a:spLocks noGrp="1"/>
          </p:cNvSpPr>
          <p:nvPr>
            <p:ph type="body" sz="quarter" idx="26" hasCustomPrompt="1"/>
          </p:nvPr>
        </p:nvSpPr>
        <p:spPr>
          <a:xfrm>
            <a:off x="848574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6CCC77AF-444A-D86E-7572-EFF8B6390E08}"/>
              </a:ext>
            </a:extLst>
          </p:cNvPr>
          <p:cNvSpPr>
            <a:spLocks noGrp="1"/>
          </p:cNvSpPr>
          <p:nvPr>
            <p:ph type="body" sz="quarter" idx="27" hasCustomPrompt="1"/>
          </p:nvPr>
        </p:nvSpPr>
        <p:spPr>
          <a:xfrm>
            <a:off x="849579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E46FA6F-2160-24B7-021B-9A07991B9E2D}"/>
              </a:ext>
            </a:extLst>
          </p:cNvPr>
          <p:cNvSpPr>
            <a:spLocks noGrp="1"/>
          </p:cNvSpPr>
          <p:nvPr>
            <p:ph type="body" sz="quarter" idx="28" hasCustomPrompt="1"/>
          </p:nvPr>
        </p:nvSpPr>
        <p:spPr>
          <a:xfrm>
            <a:off x="848574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1" name="Text Placeholder 19">
            <a:extLst>
              <a:ext uri="{FF2B5EF4-FFF2-40B4-BE49-F238E27FC236}">
                <a16:creationId xmlns:a16="http://schemas.microsoft.com/office/drawing/2014/main" id="{71B7133A-23A4-0AD6-CE2B-4A52C054F60C}"/>
              </a:ext>
            </a:extLst>
          </p:cNvPr>
          <p:cNvSpPr>
            <a:spLocks noGrp="1"/>
          </p:cNvSpPr>
          <p:nvPr>
            <p:ph type="body" sz="quarter" idx="29" hasCustomPrompt="1"/>
          </p:nvPr>
        </p:nvSpPr>
        <p:spPr>
          <a:xfrm>
            <a:off x="1220363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2" name="Text Placeholder 19">
            <a:extLst>
              <a:ext uri="{FF2B5EF4-FFF2-40B4-BE49-F238E27FC236}">
                <a16:creationId xmlns:a16="http://schemas.microsoft.com/office/drawing/2014/main" id="{E4C9B303-6F54-1ECD-0DEF-CC04F2DF72EF}"/>
              </a:ext>
            </a:extLst>
          </p:cNvPr>
          <p:cNvSpPr>
            <a:spLocks noGrp="1"/>
          </p:cNvSpPr>
          <p:nvPr>
            <p:ph type="body" sz="quarter" idx="30" hasCustomPrompt="1"/>
          </p:nvPr>
        </p:nvSpPr>
        <p:spPr>
          <a:xfrm>
            <a:off x="1221368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3" name="Text Placeholder 19">
            <a:extLst>
              <a:ext uri="{FF2B5EF4-FFF2-40B4-BE49-F238E27FC236}">
                <a16:creationId xmlns:a16="http://schemas.microsoft.com/office/drawing/2014/main" id="{F9445E2C-3BBA-6FAA-783F-BBE16C2D29DA}"/>
              </a:ext>
            </a:extLst>
          </p:cNvPr>
          <p:cNvSpPr>
            <a:spLocks noGrp="1"/>
          </p:cNvSpPr>
          <p:nvPr>
            <p:ph type="body" sz="quarter" idx="31" hasCustomPrompt="1"/>
          </p:nvPr>
        </p:nvSpPr>
        <p:spPr>
          <a:xfrm>
            <a:off x="1220363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4" name="Text Placeholder 19">
            <a:extLst>
              <a:ext uri="{FF2B5EF4-FFF2-40B4-BE49-F238E27FC236}">
                <a16:creationId xmlns:a16="http://schemas.microsoft.com/office/drawing/2014/main" id="{40487BBE-BE72-087D-7BAD-52C6794CBAB4}"/>
              </a:ext>
            </a:extLst>
          </p:cNvPr>
          <p:cNvSpPr>
            <a:spLocks noGrp="1"/>
          </p:cNvSpPr>
          <p:nvPr>
            <p:ph type="body" sz="quarter" idx="32" hasCustomPrompt="1"/>
          </p:nvPr>
        </p:nvSpPr>
        <p:spPr>
          <a:xfrm>
            <a:off x="15931570"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F82DE218-3924-5725-018E-C4DC95C3A0D7}"/>
              </a:ext>
            </a:extLst>
          </p:cNvPr>
          <p:cNvSpPr>
            <a:spLocks noGrp="1"/>
          </p:cNvSpPr>
          <p:nvPr>
            <p:ph type="body" sz="quarter" idx="33" hasCustomPrompt="1"/>
          </p:nvPr>
        </p:nvSpPr>
        <p:spPr>
          <a:xfrm>
            <a:off x="15941623"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6" name="Text Placeholder 19">
            <a:extLst>
              <a:ext uri="{FF2B5EF4-FFF2-40B4-BE49-F238E27FC236}">
                <a16:creationId xmlns:a16="http://schemas.microsoft.com/office/drawing/2014/main" id="{3D249E77-8DB6-AE0D-ED70-3F3A2EF4E245}"/>
              </a:ext>
            </a:extLst>
          </p:cNvPr>
          <p:cNvSpPr>
            <a:spLocks noGrp="1"/>
          </p:cNvSpPr>
          <p:nvPr>
            <p:ph type="body" sz="quarter" idx="34" hasCustomPrompt="1"/>
          </p:nvPr>
        </p:nvSpPr>
        <p:spPr>
          <a:xfrm>
            <a:off x="15931571"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7" name="Text Placeholder 19">
            <a:extLst>
              <a:ext uri="{FF2B5EF4-FFF2-40B4-BE49-F238E27FC236}">
                <a16:creationId xmlns:a16="http://schemas.microsoft.com/office/drawing/2014/main" id="{5E5A031A-E60C-495B-DAA2-327FA9B6D525}"/>
              </a:ext>
            </a:extLst>
          </p:cNvPr>
          <p:cNvSpPr>
            <a:spLocks noGrp="1"/>
          </p:cNvSpPr>
          <p:nvPr>
            <p:ph type="body" sz="quarter" idx="35" hasCustomPrompt="1"/>
          </p:nvPr>
        </p:nvSpPr>
        <p:spPr>
          <a:xfrm>
            <a:off x="19659508"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8" name="Text Placeholder 19">
            <a:extLst>
              <a:ext uri="{FF2B5EF4-FFF2-40B4-BE49-F238E27FC236}">
                <a16:creationId xmlns:a16="http://schemas.microsoft.com/office/drawing/2014/main" id="{E2FA7884-3D92-14BF-D759-0C98BDFE7DCB}"/>
              </a:ext>
            </a:extLst>
          </p:cNvPr>
          <p:cNvSpPr>
            <a:spLocks noGrp="1"/>
          </p:cNvSpPr>
          <p:nvPr>
            <p:ph type="body" sz="quarter" idx="36" hasCustomPrompt="1"/>
          </p:nvPr>
        </p:nvSpPr>
        <p:spPr>
          <a:xfrm>
            <a:off x="19669561"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39" name="Text Placeholder 19">
            <a:extLst>
              <a:ext uri="{FF2B5EF4-FFF2-40B4-BE49-F238E27FC236}">
                <a16:creationId xmlns:a16="http://schemas.microsoft.com/office/drawing/2014/main" id="{3D6EAA8B-2A11-3BCC-1EEE-C55751C4D2FD}"/>
              </a:ext>
            </a:extLst>
          </p:cNvPr>
          <p:cNvSpPr>
            <a:spLocks noGrp="1"/>
          </p:cNvSpPr>
          <p:nvPr>
            <p:ph type="body" sz="quarter" idx="37" hasCustomPrompt="1"/>
          </p:nvPr>
        </p:nvSpPr>
        <p:spPr>
          <a:xfrm>
            <a:off x="19659509"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Tree>
    <p:extLst>
      <p:ext uri="{BB962C8B-B14F-4D97-AF65-F5344CB8AC3E}">
        <p14:creationId xmlns:p14="http://schemas.microsoft.com/office/powerpoint/2010/main" val="1744145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only">
    <p:bg>
      <p:bgPr>
        <a:solidFill>
          <a:schemeClr val="tx2"/>
        </a:solidFill>
        <a:effectLst/>
      </p:bgPr>
    </p:bg>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DC24AF06-9E24-29B8-6CAD-503F1F6D1B7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6" name="Text Placeholder 19">
            <a:extLst>
              <a:ext uri="{FF2B5EF4-FFF2-40B4-BE49-F238E27FC236}">
                <a16:creationId xmlns:a16="http://schemas.microsoft.com/office/drawing/2014/main" id="{CC4C3579-39BD-FD7E-6A30-B13AA438333B}"/>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37FAA54B-2E67-1405-41E1-8BC64A2278D6}"/>
              </a:ext>
            </a:extLst>
          </p:cNvPr>
          <p:cNvSpPr>
            <a:spLocks noGrp="1"/>
          </p:cNvSpPr>
          <p:nvPr>
            <p:ph type="chart" sz="quarter" idx="12"/>
          </p:nvPr>
        </p:nvSpPr>
        <p:spPr>
          <a:xfrm>
            <a:off x="9359160" y="1104900"/>
            <a:ext cx="13887450" cy="11506200"/>
          </a:xfrm>
          <a:prstGeom prst="roundRect">
            <a:avLst>
              <a:gd name="adj" fmla="val 3505"/>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385097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view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8CCBE980-1166-D64C-2757-75952975A306}"/>
              </a:ext>
            </a:extLst>
          </p:cNvPr>
          <p:cNvSpPr/>
          <p:nvPr userDrawn="1"/>
        </p:nvSpPr>
        <p:spPr>
          <a:xfrm>
            <a:off x="1143143" y="1143000"/>
            <a:ext cx="5334667" cy="11176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4E009DD-D72C-4B45-F63A-1FE205A080EB}"/>
              </a:ext>
            </a:extLst>
          </p:cNvPr>
          <p:cNvSpPr>
            <a:spLocks noGrp="1"/>
          </p:cNvSpPr>
          <p:nvPr>
            <p:ph type="body" sz="quarter" idx="10" hasCustomPrompt="1"/>
          </p:nvPr>
        </p:nvSpPr>
        <p:spPr>
          <a:xfrm>
            <a:off x="1113658" y="5018767"/>
            <a:ext cx="7010400" cy="1890091"/>
          </a:xfrm>
          <a:prstGeom prst="rect">
            <a:avLst/>
          </a:prstGeom>
        </p:spPr>
        <p:txBody>
          <a:bodyPr/>
          <a:lstStyle>
            <a:lvl1pPr marL="0" indent="0" algn="l" defTabSz="914400" rtl="0" eaLnBrk="1" latinLnBrk="0" hangingPunct="1">
              <a:lnSpc>
                <a:spcPts val="6800"/>
              </a:lnSpc>
              <a:buNone/>
              <a:defRPr lang="en-US" sz="6000" b="0" i="0" kern="0" spc="-120" dirty="0">
                <a:solidFill>
                  <a:schemeClr val="bg1"/>
                </a:solidFill>
                <a:latin typeface="Poppins" pitchFamily="2" charset="77"/>
                <a:ea typeface="Segoe UI Variable Display Bold" pitchFamily="34" charset="-122"/>
                <a:cs typeface="Poppins" pitchFamily="2" charset="77"/>
              </a:defRPr>
            </a:lvl1pPr>
          </a:lstStyle>
          <a:p>
            <a:pPr rtl="0"/>
            <a:r>
              <a:rPr lang="en-US" sz="6000" b="1" i="0" u="none" strike="noStrike" kern="1200" baseline="0">
                <a:solidFill>
                  <a:srgbClr val="FEFFFE"/>
                </a:solidFill>
                <a:latin typeface="Segoe UI Variable Display" pitchFamily="2" charset="0"/>
              </a:rPr>
              <a:t>Demo title with just two or three lines</a:t>
            </a:r>
          </a:p>
        </p:txBody>
      </p:sp>
      <p:sp>
        <p:nvSpPr>
          <p:cNvPr id="4" name="Text Placeholder 19">
            <a:extLst>
              <a:ext uri="{FF2B5EF4-FFF2-40B4-BE49-F238E27FC236}">
                <a16:creationId xmlns:a16="http://schemas.microsoft.com/office/drawing/2014/main" id="{9AC83446-32E5-DE05-6E80-6BA7D80EE26E}"/>
              </a:ext>
            </a:extLst>
          </p:cNvPr>
          <p:cNvSpPr>
            <a:spLocks noGrp="1"/>
          </p:cNvSpPr>
          <p:nvPr>
            <p:ph type="body" sz="quarter" idx="11" hasCustomPrompt="1"/>
          </p:nvPr>
        </p:nvSpPr>
        <p:spPr>
          <a:xfrm>
            <a:off x="1113658" y="6968729"/>
            <a:ext cx="7010400" cy="9398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Short list or description</a:t>
            </a:r>
          </a:p>
        </p:txBody>
      </p:sp>
      <p:sp>
        <p:nvSpPr>
          <p:cNvPr id="16" name="Text Placeholder 19">
            <a:extLst>
              <a:ext uri="{FF2B5EF4-FFF2-40B4-BE49-F238E27FC236}">
                <a16:creationId xmlns:a16="http://schemas.microsoft.com/office/drawing/2014/main" id="{AB42CAD9-06F1-08CF-1BDC-B4B1C7C1A92C}"/>
              </a:ext>
            </a:extLst>
          </p:cNvPr>
          <p:cNvSpPr>
            <a:spLocks noGrp="1"/>
          </p:cNvSpPr>
          <p:nvPr>
            <p:ph type="body" sz="quarter" idx="27" hasCustomPrompt="1"/>
          </p:nvPr>
        </p:nvSpPr>
        <p:spPr>
          <a:xfrm>
            <a:off x="1113658" y="3274791"/>
            <a:ext cx="7010400" cy="39550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0" i="0" u="none" strike="noStrike" kern="1200" baseline="0">
                <a:solidFill>
                  <a:srgbClr val="969696"/>
                </a:solidFill>
                <a:latin typeface="Segoe UI Variable Text Semibold" pitchFamily="2" charset="0"/>
              </a:rPr>
              <a:t>Public Preview / Q2 2025</a:t>
            </a:r>
            <a:endParaRPr lang="en-US" sz="2000" b="0" i="0" u="none" strike="noStrike" kern="1200" baseline="0">
              <a:solidFill>
                <a:srgbClr val="969696"/>
              </a:solidFill>
              <a:latin typeface="Calibri" panose="020F0502020204030204" pitchFamily="34" charset="0"/>
            </a:endParaRPr>
          </a:p>
        </p:txBody>
      </p:sp>
      <p:sp>
        <p:nvSpPr>
          <p:cNvPr id="6" name="Picture Placeholder 5">
            <a:extLst>
              <a:ext uri="{FF2B5EF4-FFF2-40B4-BE49-F238E27FC236}">
                <a16:creationId xmlns:a16="http://schemas.microsoft.com/office/drawing/2014/main" id="{2A044043-3763-4FD2-DBC5-3CE97B6763F0}"/>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2149420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chemeClr val="tx2"/>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chemeClr val="bg1"/>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bg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Single entry point for code assessments, dependency updates, and remediation</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Generates and executes update plans automatically</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Gives you full visibility, control and clear summary of change</a:t>
            </a:r>
          </a:p>
          <a:p>
            <a:pPr rtl="0"/>
            <a:endParaRPr lang="en-US" sz="2800" b="0" i="0" u="none" strike="noStrike" kern="1200" baseline="0">
              <a:solidFill>
                <a:srgbClr val="969696"/>
              </a:solidFill>
              <a:latin typeface="Segoe UI Variable Display Semib" pitchFamily="2" charset="0"/>
            </a:endParaRPr>
          </a:p>
          <a:p>
            <a:pPr rtl="0"/>
            <a:endParaRPr lang="en-US" sz="2800" b="0" i="0" u="none" strike="noStrike" kern="1200" baseline="0">
              <a:solidFill>
                <a:srgbClr val="969696"/>
              </a:solidFill>
              <a:latin typeface="Segoe UI Variable Display Semib" pitchFamily="2" charset="0"/>
            </a:endParaRPr>
          </a:p>
        </p:txBody>
      </p:sp>
      <p:sp>
        <p:nvSpPr>
          <p:cNvPr id="3" name="Picture Placeholder 5">
            <a:extLst>
              <a:ext uri="{FF2B5EF4-FFF2-40B4-BE49-F238E27FC236}">
                <a16:creationId xmlns:a16="http://schemas.microsoft.com/office/drawing/2014/main" id="{D7D85207-8BBB-CCE1-CB12-F932B4FFD4BB}"/>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4047256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viz ">
    <p:bg>
      <p:bgPr>
        <a:solidFill>
          <a:schemeClr val="tx2"/>
        </a:solidFill>
        <a:effectLst/>
      </p:bgPr>
    </p:bg>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3C71A080-C5F7-3D7A-CE3C-8281DA88A21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0" name="Text Placeholder 19">
            <a:extLst>
              <a:ext uri="{FF2B5EF4-FFF2-40B4-BE49-F238E27FC236}">
                <a16:creationId xmlns:a16="http://schemas.microsoft.com/office/drawing/2014/main" id="{43F615C3-0D3D-64FB-B1F4-704B554DD17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p:txBody>
      </p:sp>
      <p:sp>
        <p:nvSpPr>
          <p:cNvPr id="2" name="Text Placeholder 19">
            <a:extLst>
              <a:ext uri="{FF2B5EF4-FFF2-40B4-BE49-F238E27FC236}">
                <a16:creationId xmlns:a16="http://schemas.microsoft.com/office/drawing/2014/main" id="{97AA0460-DB38-3D50-3176-C8BB61D7DF58}"/>
              </a:ext>
            </a:extLst>
          </p:cNvPr>
          <p:cNvSpPr>
            <a:spLocks noGrp="1"/>
          </p:cNvSpPr>
          <p:nvPr>
            <p:ph type="body" sz="quarter" idx="27" hasCustomPrompt="1"/>
          </p:nvPr>
        </p:nvSpPr>
        <p:spPr>
          <a:xfrm>
            <a:off x="1113657" y="5515934"/>
            <a:ext cx="7037307" cy="15681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Ask questions to deepen your knowledge, synthesize the information you gather, and tell compelling stories. Your contributions will be informed, impactful, and valuable.</a:t>
            </a:r>
            <a:endParaRPr lang="en-US" sz="2000">
              <a:solidFill>
                <a:schemeClr val="bg1"/>
              </a:solidFill>
            </a:endParaRPr>
          </a:p>
        </p:txBody>
      </p:sp>
      <p:sp>
        <p:nvSpPr>
          <p:cNvPr id="12" name="Text Placeholder 19">
            <a:extLst>
              <a:ext uri="{FF2B5EF4-FFF2-40B4-BE49-F238E27FC236}">
                <a16:creationId xmlns:a16="http://schemas.microsoft.com/office/drawing/2014/main" id="{1F1761AC-6860-62E8-20FB-998D7529F2E8}"/>
              </a:ext>
            </a:extLst>
          </p:cNvPr>
          <p:cNvSpPr>
            <a:spLocks noGrp="1"/>
          </p:cNvSpPr>
          <p:nvPr>
            <p:ph type="body" sz="quarter" idx="15" hasCustomPrompt="1"/>
          </p:nvPr>
        </p:nvSpPr>
        <p:spPr>
          <a:xfrm>
            <a:off x="1103610" y="475142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 name="Chart Placeholder 3">
            <a:extLst>
              <a:ext uri="{FF2B5EF4-FFF2-40B4-BE49-F238E27FC236}">
                <a16:creationId xmlns:a16="http://schemas.microsoft.com/office/drawing/2014/main" id="{D59D7466-0AEC-D4BB-517D-FD4ECFC287CE}"/>
              </a:ext>
            </a:extLst>
          </p:cNvPr>
          <p:cNvSpPr>
            <a:spLocks noGrp="1"/>
          </p:cNvSpPr>
          <p:nvPr>
            <p:ph type="chart" sz="quarter" idx="28"/>
          </p:nvPr>
        </p:nvSpPr>
        <p:spPr>
          <a:xfrm>
            <a:off x="1158081" y="7734300"/>
            <a:ext cx="22071012" cy="4914900"/>
          </a:xfrm>
          <a:prstGeom prst="roundRect">
            <a:avLst>
              <a:gd name="adj" fmla="val 6783"/>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700955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tx2"/>
        </a:solidFill>
        <a:effectLst/>
      </p:bgPr>
    </p:bg>
    <p:spTree>
      <p:nvGrpSpPr>
        <p:cNvPr id="1" name=""/>
        <p:cNvGrpSpPr/>
        <p:nvPr/>
      </p:nvGrpSpPr>
      <p:grpSpPr>
        <a:xfrm>
          <a:off x="0" y="0"/>
          <a:ext cx="0" cy="0"/>
          <a:chOff x="0" y="0"/>
          <a:chExt cx="0" cy="0"/>
        </a:xfrm>
      </p:grpSpPr>
      <p:sp>
        <p:nvSpPr>
          <p:cNvPr id="7" name="Text Placeholder 19">
            <a:extLst>
              <a:ext uri="{FF2B5EF4-FFF2-40B4-BE49-F238E27FC236}">
                <a16:creationId xmlns:a16="http://schemas.microsoft.com/office/drawing/2014/main" id="{1461B076-F1DB-DF34-533D-41856753CE9B}"/>
              </a:ext>
            </a:extLst>
          </p:cNvPr>
          <p:cNvSpPr>
            <a:spLocks noGrp="1"/>
          </p:cNvSpPr>
          <p:nvPr>
            <p:ph type="body" sz="quarter" idx="16" hasCustomPrompt="1"/>
          </p:nvPr>
        </p:nvSpPr>
        <p:spPr>
          <a:xfrm>
            <a:off x="10447640" y="7986983"/>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Speaker name</a:t>
            </a:r>
            <a:endParaRPr lang="en-US" sz="3600">
              <a:solidFill>
                <a:schemeClr val="bg1"/>
              </a:solidFill>
            </a:endParaRPr>
          </a:p>
        </p:txBody>
      </p:sp>
      <p:sp>
        <p:nvSpPr>
          <p:cNvPr id="10" name="Text Placeholder 19">
            <a:extLst>
              <a:ext uri="{FF2B5EF4-FFF2-40B4-BE49-F238E27FC236}">
                <a16:creationId xmlns:a16="http://schemas.microsoft.com/office/drawing/2014/main" id="{2CB1C28C-300D-5125-D7BA-B821E0A0C1D0}"/>
              </a:ext>
            </a:extLst>
          </p:cNvPr>
          <p:cNvSpPr>
            <a:spLocks noGrp="1"/>
          </p:cNvSpPr>
          <p:nvPr>
            <p:ph type="body" sz="quarter" idx="23" hasCustomPrompt="1"/>
          </p:nvPr>
        </p:nvSpPr>
        <p:spPr>
          <a:xfrm>
            <a:off x="10447640" y="8529594"/>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Title</a:t>
            </a:r>
            <a:endParaRPr lang="en-US" sz="3600"/>
          </a:p>
        </p:txBody>
      </p:sp>
      <p:sp>
        <p:nvSpPr>
          <p:cNvPr id="2" name="Picture Placeholder 2">
            <a:extLst>
              <a:ext uri="{FF2B5EF4-FFF2-40B4-BE49-F238E27FC236}">
                <a16:creationId xmlns:a16="http://schemas.microsoft.com/office/drawing/2014/main" id="{2D8E83FC-57E6-CD17-53A7-855EBA7C0C72}"/>
              </a:ext>
            </a:extLst>
          </p:cNvPr>
          <p:cNvSpPr>
            <a:spLocks noGrp="1"/>
          </p:cNvSpPr>
          <p:nvPr>
            <p:ph type="pic" sz="quarter" idx="24"/>
          </p:nvPr>
        </p:nvSpPr>
        <p:spPr>
          <a:xfrm>
            <a:off x="10499722" y="4335461"/>
            <a:ext cx="3387728" cy="3387728"/>
          </a:xfrm>
          <a:prstGeom prst="ellipse">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3389246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6D34A49-E8B2-6533-BACD-DDD9E5B86722}"/>
              </a:ext>
            </a:extLst>
          </p:cNvPr>
          <p:cNvCxnSpPr>
            <a:cxnSpLocks/>
          </p:cNvCxnSpPr>
          <p:nvPr userDrawn="1"/>
        </p:nvCxnSpPr>
        <p:spPr>
          <a:xfrm>
            <a:off x="1136790" y="6232357"/>
            <a:ext cx="213513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B5F278-8B80-F414-CEAD-B40CBB54EF63}"/>
              </a:ext>
            </a:extLst>
          </p:cNvPr>
          <p:cNvSpPr/>
          <p:nvPr userDrawn="1"/>
        </p:nvSpPr>
        <p:spPr>
          <a:xfrm>
            <a:off x="1136790"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5" name="Oval 24">
            <a:extLst>
              <a:ext uri="{FF2B5EF4-FFF2-40B4-BE49-F238E27FC236}">
                <a16:creationId xmlns:a16="http://schemas.microsoft.com/office/drawing/2014/main" id="{EF0DBECD-5629-6082-6EBB-F5B15437DC5F}"/>
              </a:ext>
            </a:extLst>
          </p:cNvPr>
          <p:cNvSpPr/>
          <p:nvPr userDrawn="1"/>
        </p:nvSpPr>
        <p:spPr>
          <a:xfrm>
            <a:off x="4722983"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6" name="Oval 25">
            <a:extLst>
              <a:ext uri="{FF2B5EF4-FFF2-40B4-BE49-F238E27FC236}">
                <a16:creationId xmlns:a16="http://schemas.microsoft.com/office/drawing/2014/main" id="{7236D392-42AF-BDF4-01D5-A1F418C7BBA6}"/>
              </a:ext>
            </a:extLst>
          </p:cNvPr>
          <p:cNvSpPr/>
          <p:nvPr userDrawn="1"/>
        </p:nvSpPr>
        <p:spPr>
          <a:xfrm>
            <a:off x="830917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7" name="Oval 26">
            <a:extLst>
              <a:ext uri="{FF2B5EF4-FFF2-40B4-BE49-F238E27FC236}">
                <a16:creationId xmlns:a16="http://schemas.microsoft.com/office/drawing/2014/main" id="{9BC77707-EF41-7588-5F2B-F8D966D2B090}"/>
              </a:ext>
            </a:extLst>
          </p:cNvPr>
          <p:cNvSpPr/>
          <p:nvPr userDrawn="1"/>
        </p:nvSpPr>
        <p:spPr>
          <a:xfrm>
            <a:off x="11895369"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Oval 27">
            <a:extLst>
              <a:ext uri="{FF2B5EF4-FFF2-40B4-BE49-F238E27FC236}">
                <a16:creationId xmlns:a16="http://schemas.microsoft.com/office/drawing/2014/main" id="{34935974-7A27-0EAF-F65E-9CD1EF64F995}"/>
              </a:ext>
            </a:extLst>
          </p:cNvPr>
          <p:cNvSpPr/>
          <p:nvPr userDrawn="1"/>
        </p:nvSpPr>
        <p:spPr>
          <a:xfrm>
            <a:off x="15481562"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9" name="Oval 28">
            <a:extLst>
              <a:ext uri="{FF2B5EF4-FFF2-40B4-BE49-F238E27FC236}">
                <a16:creationId xmlns:a16="http://schemas.microsoft.com/office/drawing/2014/main" id="{A5ACF488-2BD4-FACB-396D-4D3924CEAC4B}"/>
              </a:ext>
            </a:extLst>
          </p:cNvPr>
          <p:cNvSpPr/>
          <p:nvPr userDrawn="1"/>
        </p:nvSpPr>
        <p:spPr>
          <a:xfrm>
            <a:off x="1906775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2" name="Text Placeholder 19">
            <a:extLst>
              <a:ext uri="{FF2B5EF4-FFF2-40B4-BE49-F238E27FC236}">
                <a16:creationId xmlns:a16="http://schemas.microsoft.com/office/drawing/2014/main" id="{1D5F0C3D-DBD0-7AD6-5CEA-147A6FFEC49A}"/>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Project title</a:t>
            </a:r>
          </a:p>
          <a:p>
            <a:pPr lvl="0"/>
            <a:endParaRPr lang="en-US"/>
          </a:p>
        </p:txBody>
      </p:sp>
      <p:sp>
        <p:nvSpPr>
          <p:cNvPr id="33" name="Text Placeholder 19">
            <a:extLst>
              <a:ext uri="{FF2B5EF4-FFF2-40B4-BE49-F238E27FC236}">
                <a16:creationId xmlns:a16="http://schemas.microsoft.com/office/drawing/2014/main" id="{068E72C3-BCA1-0293-4B72-E3392DFFDE6E}"/>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Roadmap</a:t>
            </a:r>
            <a:endParaRPr lang="en-US" sz="6000">
              <a:solidFill>
                <a:schemeClr val="bg2"/>
              </a:solidFill>
            </a:endParaRPr>
          </a:p>
          <a:p>
            <a:pPr lvl="0"/>
            <a:endParaRPr lang="en-US"/>
          </a:p>
        </p:txBody>
      </p:sp>
      <p:sp>
        <p:nvSpPr>
          <p:cNvPr id="36" name="Text Placeholder 19">
            <a:extLst>
              <a:ext uri="{FF2B5EF4-FFF2-40B4-BE49-F238E27FC236}">
                <a16:creationId xmlns:a16="http://schemas.microsoft.com/office/drawing/2014/main" id="{7EE96189-8D1F-E245-1F6B-0BAB4B610A74}"/>
              </a:ext>
            </a:extLst>
          </p:cNvPr>
          <p:cNvSpPr>
            <a:spLocks noGrp="1"/>
          </p:cNvSpPr>
          <p:nvPr>
            <p:ph type="body" sz="quarter" idx="16"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3" name="Text Placeholder 2">
            <a:extLst>
              <a:ext uri="{FF2B5EF4-FFF2-40B4-BE49-F238E27FC236}">
                <a16:creationId xmlns:a16="http://schemas.microsoft.com/office/drawing/2014/main" id="{6050E778-2646-7DE1-F70C-32E5060E4F65}"/>
              </a:ext>
            </a:extLst>
          </p:cNvPr>
          <p:cNvSpPr>
            <a:spLocks noGrp="1"/>
          </p:cNvSpPr>
          <p:nvPr>
            <p:ph type="body" sz="quarter" idx="17" hasCustomPrompt="1"/>
          </p:nvPr>
        </p:nvSpPr>
        <p:spPr>
          <a:xfrm>
            <a:off x="1028213"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38" name="Text Placeholder 37">
            <a:extLst>
              <a:ext uri="{FF2B5EF4-FFF2-40B4-BE49-F238E27FC236}">
                <a16:creationId xmlns:a16="http://schemas.microsoft.com/office/drawing/2014/main" id="{378F2FC8-6C39-E2F6-5B4A-08B50CFA3707}"/>
              </a:ext>
            </a:extLst>
          </p:cNvPr>
          <p:cNvSpPr>
            <a:spLocks noGrp="1"/>
          </p:cNvSpPr>
          <p:nvPr>
            <p:ph type="body" sz="quarter" idx="19" hasCustomPrompt="1"/>
          </p:nvPr>
        </p:nvSpPr>
        <p:spPr>
          <a:xfrm>
            <a:off x="1028215"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39" name="Text Placeholder 2">
            <a:extLst>
              <a:ext uri="{FF2B5EF4-FFF2-40B4-BE49-F238E27FC236}">
                <a16:creationId xmlns:a16="http://schemas.microsoft.com/office/drawing/2014/main" id="{39F066E0-91B7-2498-04ED-A26B3EE7835B}"/>
              </a:ext>
            </a:extLst>
          </p:cNvPr>
          <p:cNvSpPr>
            <a:spLocks noGrp="1"/>
          </p:cNvSpPr>
          <p:nvPr>
            <p:ph type="body" sz="quarter" idx="20" hasCustomPrompt="1"/>
          </p:nvPr>
        </p:nvSpPr>
        <p:spPr>
          <a:xfrm>
            <a:off x="4615474"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0" name="Text Placeholder 37">
            <a:extLst>
              <a:ext uri="{FF2B5EF4-FFF2-40B4-BE49-F238E27FC236}">
                <a16:creationId xmlns:a16="http://schemas.microsoft.com/office/drawing/2014/main" id="{04F12F72-B4AC-01C9-E59E-A334BE5B53AA}"/>
              </a:ext>
            </a:extLst>
          </p:cNvPr>
          <p:cNvSpPr>
            <a:spLocks noGrp="1"/>
          </p:cNvSpPr>
          <p:nvPr>
            <p:ph type="body" sz="quarter" idx="21" hasCustomPrompt="1"/>
          </p:nvPr>
        </p:nvSpPr>
        <p:spPr>
          <a:xfrm>
            <a:off x="4615476"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1" name="Text Placeholder 2">
            <a:extLst>
              <a:ext uri="{FF2B5EF4-FFF2-40B4-BE49-F238E27FC236}">
                <a16:creationId xmlns:a16="http://schemas.microsoft.com/office/drawing/2014/main" id="{F4992439-7519-A93F-0602-FE954DF166ED}"/>
              </a:ext>
            </a:extLst>
          </p:cNvPr>
          <p:cNvSpPr>
            <a:spLocks noGrp="1"/>
          </p:cNvSpPr>
          <p:nvPr>
            <p:ph type="body" sz="quarter" idx="22" hasCustomPrompt="1"/>
          </p:nvPr>
        </p:nvSpPr>
        <p:spPr>
          <a:xfrm>
            <a:off x="8202736"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2" name="Text Placeholder 37">
            <a:extLst>
              <a:ext uri="{FF2B5EF4-FFF2-40B4-BE49-F238E27FC236}">
                <a16:creationId xmlns:a16="http://schemas.microsoft.com/office/drawing/2014/main" id="{0C9624DA-3D54-50F6-FBD0-315DD7D7C3E5}"/>
              </a:ext>
            </a:extLst>
          </p:cNvPr>
          <p:cNvSpPr>
            <a:spLocks noGrp="1"/>
          </p:cNvSpPr>
          <p:nvPr>
            <p:ph type="body" sz="quarter" idx="23" hasCustomPrompt="1"/>
          </p:nvPr>
        </p:nvSpPr>
        <p:spPr>
          <a:xfrm>
            <a:off x="8202738"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3" name="Text Placeholder 2">
            <a:extLst>
              <a:ext uri="{FF2B5EF4-FFF2-40B4-BE49-F238E27FC236}">
                <a16:creationId xmlns:a16="http://schemas.microsoft.com/office/drawing/2014/main" id="{C4A15BA1-6F75-5848-0BE5-9972EB528DF3}"/>
              </a:ext>
            </a:extLst>
          </p:cNvPr>
          <p:cNvSpPr>
            <a:spLocks noGrp="1"/>
          </p:cNvSpPr>
          <p:nvPr>
            <p:ph type="body" sz="quarter" idx="24" hasCustomPrompt="1"/>
          </p:nvPr>
        </p:nvSpPr>
        <p:spPr>
          <a:xfrm>
            <a:off x="11789997"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4" name="Text Placeholder 37">
            <a:extLst>
              <a:ext uri="{FF2B5EF4-FFF2-40B4-BE49-F238E27FC236}">
                <a16:creationId xmlns:a16="http://schemas.microsoft.com/office/drawing/2014/main" id="{73272E5A-2D67-2FEC-5889-9532103D2462}"/>
              </a:ext>
            </a:extLst>
          </p:cNvPr>
          <p:cNvSpPr>
            <a:spLocks noGrp="1"/>
          </p:cNvSpPr>
          <p:nvPr>
            <p:ph type="body" sz="quarter" idx="25" hasCustomPrompt="1"/>
          </p:nvPr>
        </p:nvSpPr>
        <p:spPr>
          <a:xfrm>
            <a:off x="11789999"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5" name="Text Placeholder 2">
            <a:extLst>
              <a:ext uri="{FF2B5EF4-FFF2-40B4-BE49-F238E27FC236}">
                <a16:creationId xmlns:a16="http://schemas.microsoft.com/office/drawing/2014/main" id="{38CC13D9-910F-E88A-80F3-A1CE25C93582}"/>
              </a:ext>
            </a:extLst>
          </p:cNvPr>
          <p:cNvSpPr>
            <a:spLocks noGrp="1"/>
          </p:cNvSpPr>
          <p:nvPr>
            <p:ph type="body" sz="quarter" idx="26" hasCustomPrompt="1"/>
          </p:nvPr>
        </p:nvSpPr>
        <p:spPr>
          <a:xfrm>
            <a:off x="15377259"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6" name="Text Placeholder 37">
            <a:extLst>
              <a:ext uri="{FF2B5EF4-FFF2-40B4-BE49-F238E27FC236}">
                <a16:creationId xmlns:a16="http://schemas.microsoft.com/office/drawing/2014/main" id="{66D8D300-B95C-750F-BFB5-1D2B8AAB2E41}"/>
              </a:ext>
            </a:extLst>
          </p:cNvPr>
          <p:cNvSpPr>
            <a:spLocks noGrp="1"/>
          </p:cNvSpPr>
          <p:nvPr>
            <p:ph type="body" sz="quarter" idx="27" hasCustomPrompt="1"/>
          </p:nvPr>
        </p:nvSpPr>
        <p:spPr>
          <a:xfrm>
            <a:off x="15377261"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7" name="Text Placeholder 2">
            <a:extLst>
              <a:ext uri="{FF2B5EF4-FFF2-40B4-BE49-F238E27FC236}">
                <a16:creationId xmlns:a16="http://schemas.microsoft.com/office/drawing/2014/main" id="{178A6E13-DFF2-3D21-D580-85A75DD25803}"/>
              </a:ext>
            </a:extLst>
          </p:cNvPr>
          <p:cNvSpPr>
            <a:spLocks noGrp="1"/>
          </p:cNvSpPr>
          <p:nvPr>
            <p:ph type="body" sz="quarter" idx="28" hasCustomPrompt="1"/>
          </p:nvPr>
        </p:nvSpPr>
        <p:spPr>
          <a:xfrm>
            <a:off x="18964520"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8" name="Text Placeholder 37">
            <a:extLst>
              <a:ext uri="{FF2B5EF4-FFF2-40B4-BE49-F238E27FC236}">
                <a16:creationId xmlns:a16="http://schemas.microsoft.com/office/drawing/2014/main" id="{F8E9ED62-697A-439E-557F-3829257383DB}"/>
              </a:ext>
            </a:extLst>
          </p:cNvPr>
          <p:cNvSpPr>
            <a:spLocks noGrp="1"/>
          </p:cNvSpPr>
          <p:nvPr>
            <p:ph type="body" sz="quarter" idx="29" hasCustomPrompt="1"/>
          </p:nvPr>
        </p:nvSpPr>
        <p:spPr>
          <a:xfrm>
            <a:off x="18964522"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9" name="Text Placeholder 19">
            <a:extLst>
              <a:ext uri="{FF2B5EF4-FFF2-40B4-BE49-F238E27FC236}">
                <a16:creationId xmlns:a16="http://schemas.microsoft.com/office/drawing/2014/main" id="{0111D9F3-0960-E05F-ABD5-D89EBDDDB7ED}"/>
              </a:ext>
            </a:extLst>
          </p:cNvPr>
          <p:cNvSpPr>
            <a:spLocks noGrp="1"/>
          </p:cNvSpPr>
          <p:nvPr>
            <p:ph type="body" sz="quarter" idx="30" hasCustomPrompt="1"/>
          </p:nvPr>
        </p:nvSpPr>
        <p:spPr>
          <a:xfrm>
            <a:off x="1040245"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0" name="Text Placeholder 19">
            <a:extLst>
              <a:ext uri="{FF2B5EF4-FFF2-40B4-BE49-F238E27FC236}">
                <a16:creationId xmlns:a16="http://schemas.microsoft.com/office/drawing/2014/main" id="{241F2E50-5A5E-851C-A57A-DE1062265674}"/>
              </a:ext>
            </a:extLst>
          </p:cNvPr>
          <p:cNvSpPr>
            <a:spLocks noGrp="1"/>
          </p:cNvSpPr>
          <p:nvPr>
            <p:ph type="body" sz="quarter" idx="31" hasCustomPrompt="1"/>
          </p:nvPr>
        </p:nvSpPr>
        <p:spPr>
          <a:xfrm>
            <a:off x="4587313"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1" name="Text Placeholder 19">
            <a:extLst>
              <a:ext uri="{FF2B5EF4-FFF2-40B4-BE49-F238E27FC236}">
                <a16:creationId xmlns:a16="http://schemas.microsoft.com/office/drawing/2014/main" id="{B81E9B62-337A-7D2A-401E-01F56200D939}"/>
              </a:ext>
            </a:extLst>
          </p:cNvPr>
          <p:cNvSpPr>
            <a:spLocks noGrp="1"/>
          </p:cNvSpPr>
          <p:nvPr>
            <p:ph type="body" sz="quarter" idx="32" hasCustomPrompt="1"/>
          </p:nvPr>
        </p:nvSpPr>
        <p:spPr>
          <a:xfrm>
            <a:off x="8134381"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2" name="Text Placeholder 19">
            <a:extLst>
              <a:ext uri="{FF2B5EF4-FFF2-40B4-BE49-F238E27FC236}">
                <a16:creationId xmlns:a16="http://schemas.microsoft.com/office/drawing/2014/main" id="{9C98AB01-F218-3028-A599-951ABD13A413}"/>
              </a:ext>
            </a:extLst>
          </p:cNvPr>
          <p:cNvSpPr>
            <a:spLocks noGrp="1"/>
          </p:cNvSpPr>
          <p:nvPr>
            <p:ph type="body" sz="quarter" idx="33" hasCustomPrompt="1"/>
          </p:nvPr>
        </p:nvSpPr>
        <p:spPr>
          <a:xfrm>
            <a:off x="11681449"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3" name="Text Placeholder 19">
            <a:extLst>
              <a:ext uri="{FF2B5EF4-FFF2-40B4-BE49-F238E27FC236}">
                <a16:creationId xmlns:a16="http://schemas.microsoft.com/office/drawing/2014/main" id="{EA0D7CEB-BCF8-88CA-1AEF-45FD42E81897}"/>
              </a:ext>
            </a:extLst>
          </p:cNvPr>
          <p:cNvSpPr>
            <a:spLocks noGrp="1"/>
          </p:cNvSpPr>
          <p:nvPr>
            <p:ph type="body" sz="quarter" idx="34" hasCustomPrompt="1"/>
          </p:nvPr>
        </p:nvSpPr>
        <p:spPr>
          <a:xfrm>
            <a:off x="15349098"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4" name="Text Placeholder 19">
            <a:extLst>
              <a:ext uri="{FF2B5EF4-FFF2-40B4-BE49-F238E27FC236}">
                <a16:creationId xmlns:a16="http://schemas.microsoft.com/office/drawing/2014/main" id="{4FAEA102-F667-DDD3-BA2C-B99E7C63528A}"/>
              </a:ext>
            </a:extLst>
          </p:cNvPr>
          <p:cNvSpPr>
            <a:spLocks noGrp="1"/>
          </p:cNvSpPr>
          <p:nvPr>
            <p:ph type="body" sz="quarter" idx="35" hasCustomPrompt="1"/>
          </p:nvPr>
        </p:nvSpPr>
        <p:spPr>
          <a:xfrm>
            <a:off x="18896166"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Tree>
    <p:extLst>
      <p:ext uri="{BB962C8B-B14F-4D97-AF65-F5344CB8AC3E}">
        <p14:creationId xmlns:p14="http://schemas.microsoft.com/office/powerpoint/2010/main" val="2038135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E72801E-F3B3-76DA-DC57-0276D87F411E}"/>
              </a:ext>
            </a:extLst>
          </p:cNvPr>
          <p:cNvSpPr/>
          <p:nvPr userDrawn="1"/>
        </p:nvSpPr>
        <p:spPr>
          <a:xfrm>
            <a:off x="10105383"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ECAB2535-986A-5928-8411-E031B3B9FCD9}"/>
              </a:ext>
            </a:extLst>
          </p:cNvPr>
          <p:cNvSpPr/>
          <p:nvPr userDrawn="1"/>
        </p:nvSpPr>
        <p:spPr>
          <a:xfrm>
            <a:off x="1147121"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2C08EA4F-2695-1A87-B2B8-81F4665F4732}"/>
              </a:ext>
            </a:extLst>
          </p:cNvPr>
          <p:cNvSpPr/>
          <p:nvPr userDrawn="1"/>
        </p:nvSpPr>
        <p:spPr>
          <a:xfrm>
            <a:off x="19063646"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EA145E20-1E13-6952-0928-996DC519DB15}"/>
              </a:ext>
            </a:extLst>
          </p:cNvPr>
          <p:cNvSpPr/>
          <p:nvPr userDrawn="1"/>
        </p:nvSpPr>
        <p:spPr>
          <a:xfrm>
            <a:off x="123419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8624B87D-76EF-DD8B-D625-EF95FFBCDAD7}"/>
              </a:ext>
            </a:extLst>
          </p:cNvPr>
          <p:cNvSpPr/>
          <p:nvPr userDrawn="1"/>
        </p:nvSpPr>
        <p:spPr>
          <a:xfrm>
            <a:off x="11405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819FA051-30FB-12EF-1A3B-5420FDB3E061}"/>
              </a:ext>
            </a:extLst>
          </p:cNvPr>
          <p:cNvSpPr/>
          <p:nvPr userDrawn="1"/>
        </p:nvSpPr>
        <p:spPr>
          <a:xfrm>
            <a:off x="5633396"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C269B9BA-693D-5C29-4793-E9AD1BCB8FC6}"/>
              </a:ext>
            </a:extLst>
          </p:cNvPr>
          <p:cNvSpPr/>
          <p:nvPr userDrawn="1"/>
        </p:nvSpPr>
        <p:spPr>
          <a:xfrm>
            <a:off x="5633396"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9" name="Rounded Rectangle 8">
            <a:extLst>
              <a:ext uri="{FF2B5EF4-FFF2-40B4-BE49-F238E27FC236}">
                <a16:creationId xmlns:a16="http://schemas.microsoft.com/office/drawing/2014/main" id="{8C80E795-7FC8-D097-4D94-EA50BB0EBAD6}"/>
              </a:ext>
            </a:extLst>
          </p:cNvPr>
          <p:cNvSpPr/>
          <p:nvPr userDrawn="1"/>
        </p:nvSpPr>
        <p:spPr>
          <a:xfrm>
            <a:off x="14591658"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10" name="Rounded Rectangle 9">
            <a:extLst>
              <a:ext uri="{FF2B5EF4-FFF2-40B4-BE49-F238E27FC236}">
                <a16:creationId xmlns:a16="http://schemas.microsoft.com/office/drawing/2014/main" id="{4FBE580C-645A-54F5-6552-2C604B78D514}"/>
              </a:ext>
            </a:extLst>
          </p:cNvPr>
          <p:cNvSpPr/>
          <p:nvPr userDrawn="1"/>
        </p:nvSpPr>
        <p:spPr>
          <a:xfrm>
            <a:off x="14591658"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1" name="Text Placeholder 19">
            <a:extLst>
              <a:ext uri="{FF2B5EF4-FFF2-40B4-BE49-F238E27FC236}">
                <a16:creationId xmlns:a16="http://schemas.microsoft.com/office/drawing/2014/main" id="{A2D71D46-4A53-319E-4638-A67D5C687F73}"/>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32" name="Text Placeholder 19">
            <a:extLst>
              <a:ext uri="{FF2B5EF4-FFF2-40B4-BE49-F238E27FC236}">
                <a16:creationId xmlns:a16="http://schemas.microsoft.com/office/drawing/2014/main" id="{133FB886-FF57-19AF-0A4D-7E0F975251F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2" name="Text Placeholder 11">
            <a:extLst>
              <a:ext uri="{FF2B5EF4-FFF2-40B4-BE49-F238E27FC236}">
                <a16:creationId xmlns:a16="http://schemas.microsoft.com/office/drawing/2014/main" id="{886ABE97-4550-BB35-04CE-50B646433E29}"/>
              </a:ext>
            </a:extLst>
          </p:cNvPr>
          <p:cNvSpPr>
            <a:spLocks noGrp="1"/>
          </p:cNvSpPr>
          <p:nvPr>
            <p:ph type="body" sz="quarter" idx="16" hasCustomPrompt="1"/>
          </p:nvPr>
        </p:nvSpPr>
        <p:spPr>
          <a:xfrm>
            <a:off x="1508863" y="3423965"/>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Visual Studio</a:t>
            </a:r>
          </a:p>
        </p:txBody>
      </p:sp>
      <p:sp>
        <p:nvSpPr>
          <p:cNvPr id="36" name="Text Placeholder 11">
            <a:extLst>
              <a:ext uri="{FF2B5EF4-FFF2-40B4-BE49-F238E27FC236}">
                <a16:creationId xmlns:a16="http://schemas.microsoft.com/office/drawing/2014/main" id="{0A795EA2-9A65-1A47-5947-81E6A1749E11}"/>
              </a:ext>
            </a:extLst>
          </p:cNvPr>
          <p:cNvSpPr>
            <a:spLocks noGrp="1"/>
          </p:cNvSpPr>
          <p:nvPr>
            <p:ph type="body" sz="quarter" idx="17" hasCustomPrompt="1"/>
          </p:nvPr>
        </p:nvSpPr>
        <p:spPr>
          <a:xfrm>
            <a:off x="1508863" y="4077107"/>
            <a:ext cx="3455024"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7" name="Text Placeholder 11">
            <a:extLst>
              <a:ext uri="{FF2B5EF4-FFF2-40B4-BE49-F238E27FC236}">
                <a16:creationId xmlns:a16="http://schemas.microsoft.com/office/drawing/2014/main" id="{5B7620F3-B2C0-B194-DEA0-149CE7065433}"/>
              </a:ext>
            </a:extLst>
          </p:cNvPr>
          <p:cNvSpPr>
            <a:spLocks noGrp="1"/>
          </p:cNvSpPr>
          <p:nvPr>
            <p:ph type="body" sz="quarter" idx="18" hasCustomPrompt="1"/>
          </p:nvPr>
        </p:nvSpPr>
        <p:spPr>
          <a:xfrm>
            <a:off x="5996971"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GitHub</a:t>
            </a:r>
          </a:p>
        </p:txBody>
      </p:sp>
      <p:sp>
        <p:nvSpPr>
          <p:cNvPr id="38" name="Text Placeholder 11">
            <a:extLst>
              <a:ext uri="{FF2B5EF4-FFF2-40B4-BE49-F238E27FC236}">
                <a16:creationId xmlns:a16="http://schemas.microsoft.com/office/drawing/2014/main" id="{628C123C-C80D-CEA8-6BA1-E96802429457}"/>
              </a:ext>
            </a:extLst>
          </p:cNvPr>
          <p:cNvSpPr>
            <a:spLocks noGrp="1"/>
          </p:cNvSpPr>
          <p:nvPr>
            <p:ph type="body" sz="quarter" idx="19" hasCustomPrompt="1"/>
          </p:nvPr>
        </p:nvSpPr>
        <p:spPr>
          <a:xfrm>
            <a:off x="5996971" y="4077107"/>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9" name="Text Placeholder 11">
            <a:extLst>
              <a:ext uri="{FF2B5EF4-FFF2-40B4-BE49-F238E27FC236}">
                <a16:creationId xmlns:a16="http://schemas.microsoft.com/office/drawing/2014/main" id="{A9DA79F8-4CAE-1EC4-9373-75963FEE1E94}"/>
              </a:ext>
            </a:extLst>
          </p:cNvPr>
          <p:cNvSpPr>
            <a:spLocks noGrp="1"/>
          </p:cNvSpPr>
          <p:nvPr>
            <p:ph type="body" sz="quarter" idx="20" hasCustomPrompt="1"/>
          </p:nvPr>
        </p:nvSpPr>
        <p:spPr>
          <a:xfrm>
            <a:off x="5996971"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Azure</a:t>
            </a:r>
          </a:p>
        </p:txBody>
      </p:sp>
      <p:sp>
        <p:nvSpPr>
          <p:cNvPr id="40" name="Text Placeholder 11">
            <a:extLst>
              <a:ext uri="{FF2B5EF4-FFF2-40B4-BE49-F238E27FC236}">
                <a16:creationId xmlns:a16="http://schemas.microsoft.com/office/drawing/2014/main" id="{1EE84F26-DA6E-E86D-60BB-B8034F5592E2}"/>
              </a:ext>
            </a:extLst>
          </p:cNvPr>
          <p:cNvSpPr>
            <a:spLocks noGrp="1"/>
          </p:cNvSpPr>
          <p:nvPr>
            <p:ph type="body" sz="quarter" idx="21" hasCustomPrompt="1"/>
          </p:nvPr>
        </p:nvSpPr>
        <p:spPr>
          <a:xfrm>
            <a:off x="5996971"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1" name="Text Placeholder 11">
            <a:extLst>
              <a:ext uri="{FF2B5EF4-FFF2-40B4-BE49-F238E27FC236}">
                <a16:creationId xmlns:a16="http://schemas.microsoft.com/office/drawing/2014/main" id="{BB3A2383-F830-07D8-0764-C882357FB82A}"/>
              </a:ext>
            </a:extLst>
          </p:cNvPr>
          <p:cNvSpPr>
            <a:spLocks noGrp="1"/>
          </p:cNvSpPr>
          <p:nvPr>
            <p:ph type="body" sz="quarter" idx="22" hasCustomPrompt="1"/>
          </p:nvPr>
        </p:nvSpPr>
        <p:spPr>
          <a:xfrm>
            <a:off x="1041824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VS Code</a:t>
            </a:r>
          </a:p>
        </p:txBody>
      </p:sp>
      <p:sp>
        <p:nvSpPr>
          <p:cNvPr id="42" name="Text Placeholder 11">
            <a:extLst>
              <a:ext uri="{FF2B5EF4-FFF2-40B4-BE49-F238E27FC236}">
                <a16:creationId xmlns:a16="http://schemas.microsoft.com/office/drawing/2014/main" id="{7859223D-E906-7E6E-E267-7B1ED056B7E5}"/>
              </a:ext>
            </a:extLst>
          </p:cNvPr>
          <p:cNvSpPr>
            <a:spLocks noGrp="1"/>
          </p:cNvSpPr>
          <p:nvPr>
            <p:ph type="body" sz="quarter" idx="23" hasCustomPrompt="1"/>
          </p:nvPr>
        </p:nvSpPr>
        <p:spPr>
          <a:xfrm>
            <a:off x="1041824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3" name="Text Placeholder 11">
            <a:extLst>
              <a:ext uri="{FF2B5EF4-FFF2-40B4-BE49-F238E27FC236}">
                <a16:creationId xmlns:a16="http://schemas.microsoft.com/office/drawing/2014/main" id="{D4F8004B-C7F7-50CF-E876-8D1240248379}"/>
              </a:ext>
            </a:extLst>
          </p:cNvPr>
          <p:cNvSpPr>
            <a:spLocks noGrp="1"/>
          </p:cNvSpPr>
          <p:nvPr>
            <p:ph type="body" sz="quarter" idx="24" hasCustomPrompt="1"/>
          </p:nvPr>
        </p:nvSpPr>
        <p:spPr>
          <a:xfrm>
            <a:off x="14909859"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Power Platforms</a:t>
            </a:r>
            <a:endParaRPr lang="en-US" sz="2000">
              <a:solidFill>
                <a:schemeClr val="bg1"/>
              </a:solidFill>
            </a:endParaRPr>
          </a:p>
        </p:txBody>
      </p:sp>
      <p:sp>
        <p:nvSpPr>
          <p:cNvPr id="44" name="Text Placeholder 11">
            <a:extLst>
              <a:ext uri="{FF2B5EF4-FFF2-40B4-BE49-F238E27FC236}">
                <a16:creationId xmlns:a16="http://schemas.microsoft.com/office/drawing/2014/main" id="{0C81BE12-6DEF-E252-19D0-5AD115D0CCE8}"/>
              </a:ext>
            </a:extLst>
          </p:cNvPr>
          <p:cNvSpPr>
            <a:spLocks noGrp="1"/>
          </p:cNvSpPr>
          <p:nvPr>
            <p:ph type="body" sz="quarter" idx="25" hasCustomPrompt="1"/>
          </p:nvPr>
        </p:nvSpPr>
        <p:spPr>
          <a:xfrm>
            <a:off x="14909859" y="4077106"/>
            <a:ext cx="3518818" cy="916897"/>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5" name="Text Placeholder 11">
            <a:extLst>
              <a:ext uri="{FF2B5EF4-FFF2-40B4-BE49-F238E27FC236}">
                <a16:creationId xmlns:a16="http://schemas.microsoft.com/office/drawing/2014/main" id="{7EEE600B-D741-33A2-6D31-E2D8D958D148}"/>
              </a:ext>
            </a:extLst>
          </p:cNvPr>
          <p:cNvSpPr>
            <a:spLocks noGrp="1"/>
          </p:cNvSpPr>
          <p:nvPr>
            <p:ph type="body" sz="quarter" idx="26" hasCustomPrompt="1"/>
          </p:nvPr>
        </p:nvSpPr>
        <p:spPr>
          <a:xfrm>
            <a:off x="1938137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Customer segments</a:t>
            </a:r>
            <a:endParaRPr lang="en-US" sz="2000">
              <a:solidFill>
                <a:schemeClr val="bg1"/>
              </a:solidFill>
            </a:endParaRPr>
          </a:p>
        </p:txBody>
      </p:sp>
      <p:sp>
        <p:nvSpPr>
          <p:cNvPr id="46" name="Text Placeholder 11">
            <a:extLst>
              <a:ext uri="{FF2B5EF4-FFF2-40B4-BE49-F238E27FC236}">
                <a16:creationId xmlns:a16="http://schemas.microsoft.com/office/drawing/2014/main" id="{37CA04C9-8DEF-D303-5413-9657CE578796}"/>
              </a:ext>
            </a:extLst>
          </p:cNvPr>
          <p:cNvSpPr>
            <a:spLocks noGrp="1"/>
          </p:cNvSpPr>
          <p:nvPr>
            <p:ph type="body" sz="quarter" idx="27" hasCustomPrompt="1"/>
          </p:nvPr>
        </p:nvSpPr>
        <p:spPr>
          <a:xfrm>
            <a:off x="1938137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7" name="Text Placeholder 11">
            <a:extLst>
              <a:ext uri="{FF2B5EF4-FFF2-40B4-BE49-F238E27FC236}">
                <a16:creationId xmlns:a16="http://schemas.microsoft.com/office/drawing/2014/main" id="{58352444-9C3C-333D-00D4-136BD6518505}"/>
              </a:ext>
            </a:extLst>
          </p:cNvPr>
          <p:cNvSpPr>
            <a:spLocks noGrp="1"/>
          </p:cNvSpPr>
          <p:nvPr>
            <p:ph type="body" sz="quarter" idx="28" hasCustomPrompt="1"/>
          </p:nvPr>
        </p:nvSpPr>
        <p:spPr>
          <a:xfrm>
            <a:off x="14909859"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.NET</a:t>
            </a:r>
          </a:p>
        </p:txBody>
      </p:sp>
      <p:sp>
        <p:nvSpPr>
          <p:cNvPr id="48" name="Text Placeholder 11">
            <a:extLst>
              <a:ext uri="{FF2B5EF4-FFF2-40B4-BE49-F238E27FC236}">
                <a16:creationId xmlns:a16="http://schemas.microsoft.com/office/drawing/2014/main" id="{F1BF7260-F03F-13E9-3B69-7FD308BFAB5D}"/>
              </a:ext>
            </a:extLst>
          </p:cNvPr>
          <p:cNvSpPr>
            <a:spLocks noGrp="1"/>
          </p:cNvSpPr>
          <p:nvPr>
            <p:ph type="body" sz="quarter" idx="29" hasCustomPrompt="1"/>
          </p:nvPr>
        </p:nvSpPr>
        <p:spPr>
          <a:xfrm>
            <a:off x="14909859"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49" name="Text Placeholder 11">
            <a:extLst>
              <a:ext uri="{FF2B5EF4-FFF2-40B4-BE49-F238E27FC236}">
                <a16:creationId xmlns:a16="http://schemas.microsoft.com/office/drawing/2014/main" id="{BC3F6136-BDBF-22BD-5D85-39FF3E82F5D1}"/>
              </a:ext>
            </a:extLst>
          </p:cNvPr>
          <p:cNvSpPr>
            <a:spLocks noGrp="1"/>
          </p:cNvSpPr>
          <p:nvPr>
            <p:ph type="body" sz="quarter" idx="30" hasCustomPrompt="1"/>
          </p:nvPr>
        </p:nvSpPr>
        <p:spPr>
          <a:xfrm>
            <a:off x="1508863"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Other open source</a:t>
            </a:r>
            <a:endParaRPr lang="en-US" sz="2000">
              <a:solidFill>
                <a:schemeClr val="bg1"/>
              </a:solidFill>
            </a:endParaRPr>
          </a:p>
        </p:txBody>
      </p:sp>
      <p:sp>
        <p:nvSpPr>
          <p:cNvPr id="50" name="Text Placeholder 11">
            <a:extLst>
              <a:ext uri="{FF2B5EF4-FFF2-40B4-BE49-F238E27FC236}">
                <a16:creationId xmlns:a16="http://schemas.microsoft.com/office/drawing/2014/main" id="{5FFCC4BE-9479-50F2-8B22-BDBF731DFC93}"/>
              </a:ext>
            </a:extLst>
          </p:cNvPr>
          <p:cNvSpPr>
            <a:spLocks noGrp="1"/>
          </p:cNvSpPr>
          <p:nvPr>
            <p:ph type="body" sz="quarter" idx="31" hasCustomPrompt="1"/>
          </p:nvPr>
        </p:nvSpPr>
        <p:spPr>
          <a:xfrm>
            <a:off x="1508863"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51" name="Text Placeholder 11">
            <a:extLst>
              <a:ext uri="{FF2B5EF4-FFF2-40B4-BE49-F238E27FC236}">
                <a16:creationId xmlns:a16="http://schemas.microsoft.com/office/drawing/2014/main" id="{56C360BD-B8FC-5C93-1072-AF55C43B7650}"/>
              </a:ext>
            </a:extLst>
          </p:cNvPr>
          <p:cNvSpPr>
            <a:spLocks noGrp="1"/>
          </p:cNvSpPr>
          <p:nvPr>
            <p:ph type="body" sz="quarter" idx="32" hasCustomPrompt="1"/>
          </p:nvPr>
        </p:nvSpPr>
        <p:spPr>
          <a:xfrm>
            <a:off x="12712776"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Azure AI Foundry</a:t>
            </a:r>
            <a:endParaRPr lang="en-US" sz="2000">
              <a:solidFill>
                <a:schemeClr val="bg1"/>
              </a:solidFill>
            </a:endParaRPr>
          </a:p>
        </p:txBody>
      </p:sp>
      <p:sp>
        <p:nvSpPr>
          <p:cNvPr id="52" name="Text Placeholder 11">
            <a:extLst>
              <a:ext uri="{FF2B5EF4-FFF2-40B4-BE49-F238E27FC236}">
                <a16:creationId xmlns:a16="http://schemas.microsoft.com/office/drawing/2014/main" id="{352C7C83-7936-091F-4439-34CDB5EE110A}"/>
              </a:ext>
            </a:extLst>
          </p:cNvPr>
          <p:cNvSpPr>
            <a:spLocks noGrp="1"/>
          </p:cNvSpPr>
          <p:nvPr>
            <p:ph type="body" sz="quarter" idx="33" hasCustomPrompt="1"/>
          </p:nvPr>
        </p:nvSpPr>
        <p:spPr>
          <a:xfrm>
            <a:off x="12712776"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Tree>
    <p:extLst>
      <p:ext uri="{BB962C8B-B14F-4D97-AF65-F5344CB8AC3E}">
        <p14:creationId xmlns:p14="http://schemas.microsoft.com/office/powerpoint/2010/main" val="1092416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points ">
    <p:bg>
      <p:bgPr>
        <a:solidFill>
          <a:schemeClr val="tx2"/>
        </a:solidFill>
        <a:effectLst/>
      </p:bgPr>
    </p:bg>
    <p:spTree>
      <p:nvGrpSpPr>
        <p:cNvPr id="1" name=""/>
        <p:cNvGrpSpPr/>
        <p:nvPr/>
      </p:nvGrpSpPr>
      <p:grpSpPr>
        <a:xfrm>
          <a:off x="0" y="0"/>
          <a:ext cx="0" cy="0"/>
          <a:chOff x="0" y="0"/>
          <a:chExt cx="0" cy="0"/>
        </a:xfrm>
      </p:grpSpPr>
      <p:sp>
        <p:nvSpPr>
          <p:cNvPr id="22" name="Text Placeholder 19">
            <a:extLst>
              <a:ext uri="{FF2B5EF4-FFF2-40B4-BE49-F238E27FC236}">
                <a16:creationId xmlns:a16="http://schemas.microsoft.com/office/drawing/2014/main" id="{812F4516-B7BA-BEFA-4780-633BDB5DE2C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anose="00000500000000000000" pitchFamily="2" charset="0"/>
                <a:ea typeface="Poppins" panose="00000500000000000000" pitchFamily="2" charset="0"/>
                <a:cs typeface="Poppins" panose="00000500000000000000" pitchFamily="2" charset="0"/>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23" name="Text Placeholder 19">
            <a:extLst>
              <a:ext uri="{FF2B5EF4-FFF2-40B4-BE49-F238E27FC236}">
                <a16:creationId xmlns:a16="http://schemas.microsoft.com/office/drawing/2014/main" id="{14C7B3E5-66D1-A923-2396-A692EF097A5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4" name="Text Placeholder 19">
            <a:extLst>
              <a:ext uri="{FF2B5EF4-FFF2-40B4-BE49-F238E27FC236}">
                <a16:creationId xmlns:a16="http://schemas.microsoft.com/office/drawing/2014/main" id="{C69E8F99-06B4-11A2-9E22-F55894D275F6}"/>
              </a:ext>
            </a:extLst>
          </p:cNvPr>
          <p:cNvSpPr>
            <a:spLocks noGrp="1"/>
          </p:cNvSpPr>
          <p:nvPr>
            <p:ph type="body" sz="quarter" idx="16" hasCustomPrompt="1"/>
          </p:nvPr>
        </p:nvSpPr>
        <p:spPr>
          <a:xfrm>
            <a:off x="1070062"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5" name="Text Placeholder 19">
            <a:extLst>
              <a:ext uri="{FF2B5EF4-FFF2-40B4-BE49-F238E27FC236}">
                <a16:creationId xmlns:a16="http://schemas.microsoft.com/office/drawing/2014/main" id="{EB211761-62DE-1BD0-0F13-6C9BBD151D6E}"/>
              </a:ext>
            </a:extLst>
          </p:cNvPr>
          <p:cNvSpPr>
            <a:spLocks noGrp="1"/>
          </p:cNvSpPr>
          <p:nvPr>
            <p:ph type="body" sz="quarter" idx="17" hasCustomPrompt="1"/>
          </p:nvPr>
        </p:nvSpPr>
        <p:spPr>
          <a:xfrm>
            <a:off x="8533180"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5186AC01-A512-7A5E-6CEE-9289E205EF3B}"/>
              </a:ext>
            </a:extLst>
          </p:cNvPr>
          <p:cNvSpPr>
            <a:spLocks noGrp="1"/>
          </p:cNvSpPr>
          <p:nvPr>
            <p:ph type="body" sz="quarter" idx="18" hasCustomPrompt="1"/>
          </p:nvPr>
        </p:nvSpPr>
        <p:spPr>
          <a:xfrm>
            <a:off x="15996298"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7" name="Text Placeholder 19">
            <a:extLst>
              <a:ext uri="{FF2B5EF4-FFF2-40B4-BE49-F238E27FC236}">
                <a16:creationId xmlns:a16="http://schemas.microsoft.com/office/drawing/2014/main" id="{0E46BC8D-7839-4E05-7177-5A7D07AFE83B}"/>
              </a:ext>
            </a:extLst>
          </p:cNvPr>
          <p:cNvSpPr>
            <a:spLocks noGrp="1"/>
          </p:cNvSpPr>
          <p:nvPr>
            <p:ph type="body" sz="quarter" idx="19" hasCustomPrompt="1"/>
          </p:nvPr>
        </p:nvSpPr>
        <p:spPr>
          <a:xfrm>
            <a:off x="1070062"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28" name="Text Placeholder 19">
            <a:extLst>
              <a:ext uri="{FF2B5EF4-FFF2-40B4-BE49-F238E27FC236}">
                <a16:creationId xmlns:a16="http://schemas.microsoft.com/office/drawing/2014/main" id="{1A3F1DE1-9486-94F9-F8C4-FCA6A366A812}"/>
              </a:ext>
            </a:extLst>
          </p:cNvPr>
          <p:cNvSpPr>
            <a:spLocks noGrp="1"/>
          </p:cNvSpPr>
          <p:nvPr>
            <p:ph type="body" sz="quarter" idx="20" hasCustomPrompt="1"/>
          </p:nvPr>
        </p:nvSpPr>
        <p:spPr>
          <a:xfrm>
            <a:off x="8533180"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29" name="Text Placeholder 19">
            <a:extLst>
              <a:ext uri="{FF2B5EF4-FFF2-40B4-BE49-F238E27FC236}">
                <a16:creationId xmlns:a16="http://schemas.microsoft.com/office/drawing/2014/main" id="{1809FAA8-4438-1292-185B-80CEDAE49B71}"/>
              </a:ext>
            </a:extLst>
          </p:cNvPr>
          <p:cNvSpPr>
            <a:spLocks noGrp="1"/>
          </p:cNvSpPr>
          <p:nvPr>
            <p:ph type="body" sz="quarter" idx="21" hasCustomPrompt="1"/>
          </p:nvPr>
        </p:nvSpPr>
        <p:spPr>
          <a:xfrm>
            <a:off x="15996298"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30" name="Text Placeholder 19">
            <a:extLst>
              <a:ext uri="{FF2B5EF4-FFF2-40B4-BE49-F238E27FC236}">
                <a16:creationId xmlns:a16="http://schemas.microsoft.com/office/drawing/2014/main" id="{425BD7DD-2C9A-6B18-7259-5C98CFE5D060}"/>
              </a:ext>
            </a:extLst>
          </p:cNvPr>
          <p:cNvSpPr>
            <a:spLocks noGrp="1"/>
          </p:cNvSpPr>
          <p:nvPr>
            <p:ph type="body" sz="quarter" idx="22" hasCustomPrompt="1"/>
          </p:nvPr>
        </p:nvSpPr>
        <p:spPr>
          <a:xfrm>
            <a:off x="1070062"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1" name="Text Placeholder 19">
            <a:extLst>
              <a:ext uri="{FF2B5EF4-FFF2-40B4-BE49-F238E27FC236}">
                <a16:creationId xmlns:a16="http://schemas.microsoft.com/office/drawing/2014/main" id="{CB8482BC-A013-BCE9-8E5B-C554713CC90E}"/>
              </a:ext>
            </a:extLst>
          </p:cNvPr>
          <p:cNvSpPr>
            <a:spLocks noGrp="1"/>
          </p:cNvSpPr>
          <p:nvPr>
            <p:ph type="body" sz="quarter" idx="23" hasCustomPrompt="1"/>
          </p:nvPr>
        </p:nvSpPr>
        <p:spPr>
          <a:xfrm>
            <a:off x="8533180"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2" name="Text Placeholder 19">
            <a:extLst>
              <a:ext uri="{FF2B5EF4-FFF2-40B4-BE49-F238E27FC236}">
                <a16:creationId xmlns:a16="http://schemas.microsoft.com/office/drawing/2014/main" id="{463D4968-8D49-451E-3C9D-FB11A4255B21}"/>
              </a:ext>
            </a:extLst>
          </p:cNvPr>
          <p:cNvSpPr>
            <a:spLocks noGrp="1"/>
          </p:cNvSpPr>
          <p:nvPr>
            <p:ph type="body" sz="quarter" idx="24" hasCustomPrompt="1"/>
          </p:nvPr>
        </p:nvSpPr>
        <p:spPr>
          <a:xfrm>
            <a:off x="15994733"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3" name="Text Placeholder 19">
            <a:extLst>
              <a:ext uri="{FF2B5EF4-FFF2-40B4-BE49-F238E27FC236}">
                <a16:creationId xmlns:a16="http://schemas.microsoft.com/office/drawing/2014/main" id="{B6E23FF7-BF85-13BC-B407-71A856F1186E}"/>
              </a:ext>
            </a:extLst>
          </p:cNvPr>
          <p:cNvSpPr>
            <a:spLocks noGrp="1"/>
          </p:cNvSpPr>
          <p:nvPr>
            <p:ph type="body" sz="quarter" idx="25" hasCustomPrompt="1"/>
          </p:nvPr>
        </p:nvSpPr>
        <p:spPr>
          <a:xfrm>
            <a:off x="1070062"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4" name="Text Placeholder 19">
            <a:extLst>
              <a:ext uri="{FF2B5EF4-FFF2-40B4-BE49-F238E27FC236}">
                <a16:creationId xmlns:a16="http://schemas.microsoft.com/office/drawing/2014/main" id="{6575270B-ED3A-F933-53D2-94F8F53C2C36}"/>
              </a:ext>
            </a:extLst>
          </p:cNvPr>
          <p:cNvSpPr>
            <a:spLocks noGrp="1"/>
          </p:cNvSpPr>
          <p:nvPr>
            <p:ph type="body" sz="quarter" idx="26" hasCustomPrompt="1"/>
          </p:nvPr>
        </p:nvSpPr>
        <p:spPr>
          <a:xfrm>
            <a:off x="1070062"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04</a:t>
            </a:r>
          </a:p>
        </p:txBody>
      </p:sp>
      <p:sp>
        <p:nvSpPr>
          <p:cNvPr id="35" name="Text Placeholder 19">
            <a:extLst>
              <a:ext uri="{FF2B5EF4-FFF2-40B4-BE49-F238E27FC236}">
                <a16:creationId xmlns:a16="http://schemas.microsoft.com/office/drawing/2014/main" id="{53F97303-5622-B795-499D-0B796A7BF283}"/>
              </a:ext>
            </a:extLst>
          </p:cNvPr>
          <p:cNvSpPr>
            <a:spLocks noGrp="1"/>
          </p:cNvSpPr>
          <p:nvPr>
            <p:ph type="body" sz="quarter" idx="27" hasCustomPrompt="1"/>
          </p:nvPr>
        </p:nvSpPr>
        <p:spPr>
          <a:xfrm>
            <a:off x="1070062"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6" name="Text Placeholder 19">
            <a:extLst>
              <a:ext uri="{FF2B5EF4-FFF2-40B4-BE49-F238E27FC236}">
                <a16:creationId xmlns:a16="http://schemas.microsoft.com/office/drawing/2014/main" id="{E6B6A05E-31B4-B9BA-E1A6-763C8C26F66C}"/>
              </a:ext>
            </a:extLst>
          </p:cNvPr>
          <p:cNvSpPr>
            <a:spLocks noGrp="1"/>
          </p:cNvSpPr>
          <p:nvPr>
            <p:ph type="body" sz="quarter" idx="28" hasCustomPrompt="1"/>
          </p:nvPr>
        </p:nvSpPr>
        <p:spPr>
          <a:xfrm>
            <a:off x="8533180"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ECBBC7AA-4D7B-695B-E49F-77FA353D639F}"/>
              </a:ext>
            </a:extLst>
          </p:cNvPr>
          <p:cNvSpPr>
            <a:spLocks noGrp="1"/>
          </p:cNvSpPr>
          <p:nvPr>
            <p:ph type="body" sz="quarter" idx="29" hasCustomPrompt="1"/>
          </p:nvPr>
        </p:nvSpPr>
        <p:spPr>
          <a:xfrm>
            <a:off x="8533180"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05</a:t>
            </a:r>
          </a:p>
        </p:txBody>
      </p:sp>
      <p:sp>
        <p:nvSpPr>
          <p:cNvPr id="38" name="Text Placeholder 19">
            <a:extLst>
              <a:ext uri="{FF2B5EF4-FFF2-40B4-BE49-F238E27FC236}">
                <a16:creationId xmlns:a16="http://schemas.microsoft.com/office/drawing/2014/main" id="{F95B2C93-E980-53CF-8849-C968A0522AD9}"/>
              </a:ext>
            </a:extLst>
          </p:cNvPr>
          <p:cNvSpPr>
            <a:spLocks noGrp="1"/>
          </p:cNvSpPr>
          <p:nvPr>
            <p:ph type="body" sz="quarter" idx="30" hasCustomPrompt="1"/>
          </p:nvPr>
        </p:nvSpPr>
        <p:spPr>
          <a:xfrm>
            <a:off x="8533180"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9" name="Text Placeholder 19">
            <a:extLst>
              <a:ext uri="{FF2B5EF4-FFF2-40B4-BE49-F238E27FC236}">
                <a16:creationId xmlns:a16="http://schemas.microsoft.com/office/drawing/2014/main" id="{95E56D5D-5992-337A-90C2-56F2C5B5E1DF}"/>
              </a:ext>
            </a:extLst>
          </p:cNvPr>
          <p:cNvSpPr>
            <a:spLocks noGrp="1"/>
          </p:cNvSpPr>
          <p:nvPr>
            <p:ph type="body" sz="quarter" idx="31" hasCustomPrompt="1"/>
          </p:nvPr>
        </p:nvSpPr>
        <p:spPr>
          <a:xfrm>
            <a:off x="15994733"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0" name="Text Placeholder 19">
            <a:extLst>
              <a:ext uri="{FF2B5EF4-FFF2-40B4-BE49-F238E27FC236}">
                <a16:creationId xmlns:a16="http://schemas.microsoft.com/office/drawing/2014/main" id="{37FD1B92-76A7-558B-C09E-FBA89070A89A}"/>
              </a:ext>
            </a:extLst>
          </p:cNvPr>
          <p:cNvSpPr>
            <a:spLocks noGrp="1"/>
          </p:cNvSpPr>
          <p:nvPr>
            <p:ph type="body" sz="quarter" idx="32" hasCustomPrompt="1"/>
          </p:nvPr>
        </p:nvSpPr>
        <p:spPr>
          <a:xfrm>
            <a:off x="15994733"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06</a:t>
            </a:r>
          </a:p>
        </p:txBody>
      </p:sp>
      <p:sp>
        <p:nvSpPr>
          <p:cNvPr id="41" name="Text Placeholder 19">
            <a:extLst>
              <a:ext uri="{FF2B5EF4-FFF2-40B4-BE49-F238E27FC236}">
                <a16:creationId xmlns:a16="http://schemas.microsoft.com/office/drawing/2014/main" id="{2DFB9F47-1CBA-FE2C-4366-0D621D6EC23D}"/>
              </a:ext>
            </a:extLst>
          </p:cNvPr>
          <p:cNvSpPr>
            <a:spLocks noGrp="1"/>
          </p:cNvSpPr>
          <p:nvPr>
            <p:ph type="body" sz="quarter" idx="33" hasCustomPrompt="1"/>
          </p:nvPr>
        </p:nvSpPr>
        <p:spPr>
          <a:xfrm>
            <a:off x="15994733"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Tree>
    <p:extLst>
      <p:ext uri="{BB962C8B-B14F-4D97-AF65-F5344CB8AC3E}">
        <p14:creationId xmlns:p14="http://schemas.microsoft.com/office/powerpoint/2010/main" val="3930660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2">
    <p:bg>
      <p:bgPr>
        <a:solidFill>
          <a:schemeClr val="tx2"/>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marL="0" indent="0" algn="l">
              <a:lnSpc>
                <a:spcPts val="3600"/>
              </a:lnSpc>
              <a:buNone/>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Product name</a:t>
            </a:r>
            <a:endParaRPr lang="en-US" sz="2800">
              <a:solidFill>
                <a:schemeClr val="bg2"/>
              </a:solidFill>
            </a:endParaRP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Demo title</a:t>
            </a:r>
            <a:endParaRPr lang="en-US" sz="3600">
              <a:solidFill>
                <a:schemeClr val="bg1"/>
              </a:solidFill>
            </a:endParaRPr>
          </a:p>
        </p:txBody>
      </p:sp>
      <p:sp>
        <p:nvSpPr>
          <p:cNvPr id="5" name="Media Placeholder 11">
            <a:extLst>
              <a:ext uri="{FF2B5EF4-FFF2-40B4-BE49-F238E27FC236}">
                <a16:creationId xmlns:a16="http://schemas.microsoft.com/office/drawing/2014/main" id="{8D856E73-025A-E2CE-7E57-D65BA8ABBA6E}"/>
              </a:ext>
            </a:extLst>
          </p:cNvPr>
          <p:cNvSpPr>
            <a:spLocks noGrp="1"/>
          </p:cNvSpPr>
          <p:nvPr>
            <p:ph type="media" sz="quarter" idx="40"/>
          </p:nvPr>
        </p:nvSpPr>
        <p:spPr>
          <a:xfrm>
            <a:off x="7757651" y="1100667"/>
            <a:ext cx="15438898" cy="11440883"/>
          </a:xfrm>
          <a:prstGeom prst="roundRect">
            <a:avLst>
              <a:gd name="adj" fmla="val 3473"/>
            </a:avLst>
          </a:prstGeom>
          <a:blipFill>
            <a:blip r:embed="rId2" cstate="email">
              <a:extLst>
                <a:ext uri="{28A0092B-C50C-407E-A947-70E740481C1C}">
                  <a14:useLocalDpi xmlns:a14="http://schemas.microsoft.com/office/drawing/2010/main"/>
                </a:ext>
              </a:extLst>
            </a:blip>
            <a:stretch>
              <a:fillRect/>
            </a:stretch>
          </a:blip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3069789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rgbClr val="0657B2"/>
            </a:gs>
            <a:gs pos="100000">
              <a:srgbClr val="1E0756"/>
            </a:gs>
          </a:gsLst>
          <a:lin ang="54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5EEFF-2BB5-A52C-260D-554CFB706928}"/>
              </a:ext>
            </a:extLst>
          </p:cNvPr>
          <p:cNvPicPr>
            <a:picLocks noChangeAspect="1"/>
          </p:cNvPicPr>
          <p:nvPr userDrawn="1"/>
        </p:nvPicPr>
        <p:blipFill>
          <a:blip r:embed="rId2"/>
          <a:stretch>
            <a:fillRect/>
          </a:stretch>
        </p:blipFill>
        <p:spPr>
          <a:xfrm>
            <a:off x="0" y="0"/>
            <a:ext cx="24387175" cy="2648295"/>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pic>
        <p:nvPicPr>
          <p:cNvPr id="4" name="Picture 3">
            <a:extLst>
              <a:ext uri="{FF2B5EF4-FFF2-40B4-BE49-F238E27FC236}">
                <a16:creationId xmlns:a16="http://schemas.microsoft.com/office/drawing/2014/main" id="{2E58028D-48E9-F953-AF99-287F28B4BC9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470317" y="1041400"/>
            <a:ext cx="1828800" cy="1828800"/>
          </a:xfrm>
          <a:prstGeom prst="rect">
            <a:avLst/>
          </a:prstGeom>
        </p:spPr>
      </p:pic>
      <p:pic>
        <p:nvPicPr>
          <p:cNvPr id="3" name="Picture 2" descr="A purple object with light beams">
            <a:extLst>
              <a:ext uri="{FF2B5EF4-FFF2-40B4-BE49-F238E27FC236}">
                <a16:creationId xmlns:a16="http://schemas.microsoft.com/office/drawing/2014/main" id="{B95DBEA6-A735-B2EF-582C-219438B2AB07}"/>
              </a:ext>
            </a:extLst>
          </p:cNvPr>
          <p:cNvPicPr>
            <a:picLocks noChangeAspect="1"/>
          </p:cNvPicPr>
          <p:nvPr userDrawn="1"/>
        </p:nvPicPr>
        <p:blipFill>
          <a:blip r:embed="rId4"/>
          <a:stretch>
            <a:fillRect/>
          </a:stretch>
        </p:blipFill>
        <p:spPr>
          <a:xfrm>
            <a:off x="-322730" y="3835400"/>
            <a:ext cx="24387175" cy="9554819"/>
          </a:xfrm>
          <a:prstGeom prst="rect">
            <a:avLst/>
          </a:prstGeom>
        </p:spPr>
      </p:pic>
    </p:spTree>
    <p:extLst>
      <p:ext uri="{BB962C8B-B14F-4D97-AF65-F5344CB8AC3E}">
        <p14:creationId xmlns:p14="http://schemas.microsoft.com/office/powerpoint/2010/main" val="9099528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 highlights">
    <p:bg>
      <p:bgPr>
        <a:solidFill>
          <a:schemeClr val="tx2"/>
        </a:solidFill>
        <a:effectLst/>
      </p:bgPr>
    </p:bg>
    <p:spTree>
      <p:nvGrpSpPr>
        <p:cNvPr id="1" name=""/>
        <p:cNvGrpSpPr/>
        <p:nvPr/>
      </p:nvGrpSpPr>
      <p:grpSpPr>
        <a:xfrm>
          <a:off x="0" y="0"/>
          <a:ext cx="0" cy="0"/>
          <a:chOff x="0" y="0"/>
          <a:chExt cx="0" cy="0"/>
        </a:xfrm>
      </p:grpSpPr>
      <p:sp>
        <p:nvSpPr>
          <p:cNvPr id="11" name="Text Placeholder 19">
            <a:extLst>
              <a:ext uri="{FF2B5EF4-FFF2-40B4-BE49-F238E27FC236}">
                <a16:creationId xmlns:a16="http://schemas.microsoft.com/office/drawing/2014/main" id="{9073EC8E-C16E-D369-C042-2F3F25A69CC5}"/>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2" name="Text Placeholder 19">
            <a:extLst>
              <a:ext uri="{FF2B5EF4-FFF2-40B4-BE49-F238E27FC236}">
                <a16:creationId xmlns:a16="http://schemas.microsoft.com/office/drawing/2014/main" id="{27F304CE-B7B7-2431-1DAA-03E066C9AA87}"/>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13" name="Text Placeholder 19">
            <a:extLst>
              <a:ext uri="{FF2B5EF4-FFF2-40B4-BE49-F238E27FC236}">
                <a16:creationId xmlns:a16="http://schemas.microsoft.com/office/drawing/2014/main" id="{F459794F-CF1D-32FA-2AD2-76F30746163B}"/>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14" name="Text Placeholder 19">
            <a:extLst>
              <a:ext uri="{FF2B5EF4-FFF2-40B4-BE49-F238E27FC236}">
                <a16:creationId xmlns:a16="http://schemas.microsoft.com/office/drawing/2014/main" id="{09EF05C4-F9A2-413D-F49D-C452C0BE0F33}"/>
              </a:ext>
            </a:extLst>
          </p:cNvPr>
          <p:cNvSpPr>
            <a:spLocks noGrp="1"/>
          </p:cNvSpPr>
          <p:nvPr>
            <p:ph type="body" sz="quarter" idx="14" hasCustomPrompt="1"/>
          </p:nvPr>
        </p:nvSpPr>
        <p:spPr>
          <a:xfrm>
            <a:off x="8693247"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4" name="Text Placeholder 3">
            <a:extLst>
              <a:ext uri="{FF2B5EF4-FFF2-40B4-BE49-F238E27FC236}">
                <a16:creationId xmlns:a16="http://schemas.microsoft.com/office/drawing/2014/main" id="{036E970A-38F0-9044-9A1F-FB9CF8012B4F}"/>
              </a:ext>
            </a:extLst>
          </p:cNvPr>
          <p:cNvSpPr>
            <a:spLocks noGrp="1"/>
          </p:cNvSpPr>
          <p:nvPr>
            <p:ph type="body" sz="quarter" idx="17" hasCustomPrompt="1"/>
          </p:nvPr>
        </p:nvSpPr>
        <p:spPr>
          <a:xfrm>
            <a:off x="8693247"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8" name="Text Placeholder 19">
            <a:extLst>
              <a:ext uri="{FF2B5EF4-FFF2-40B4-BE49-F238E27FC236}">
                <a16:creationId xmlns:a16="http://schemas.microsoft.com/office/drawing/2014/main" id="{A947F27F-37AA-5A6B-6FC1-993683EEAA08}"/>
              </a:ext>
            </a:extLst>
          </p:cNvPr>
          <p:cNvSpPr>
            <a:spLocks noGrp="1"/>
          </p:cNvSpPr>
          <p:nvPr>
            <p:ph type="body" sz="quarter" idx="18" hasCustomPrompt="1"/>
          </p:nvPr>
        </p:nvSpPr>
        <p:spPr>
          <a:xfrm>
            <a:off x="1227322"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6" name="Text Placeholder 3">
            <a:extLst>
              <a:ext uri="{FF2B5EF4-FFF2-40B4-BE49-F238E27FC236}">
                <a16:creationId xmlns:a16="http://schemas.microsoft.com/office/drawing/2014/main" id="{1FB3D27F-3AC7-6D93-0F65-54170E7AE847}"/>
              </a:ext>
            </a:extLst>
          </p:cNvPr>
          <p:cNvSpPr>
            <a:spLocks noGrp="1"/>
          </p:cNvSpPr>
          <p:nvPr>
            <p:ph type="body" sz="quarter" idx="19" hasCustomPrompt="1"/>
          </p:nvPr>
        </p:nvSpPr>
        <p:spPr>
          <a:xfrm>
            <a:off x="1227322"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17" name="Text Placeholder 19">
            <a:extLst>
              <a:ext uri="{FF2B5EF4-FFF2-40B4-BE49-F238E27FC236}">
                <a16:creationId xmlns:a16="http://schemas.microsoft.com/office/drawing/2014/main" id="{A7FB7A8B-2C5A-EA02-F0D9-15BCE17F504E}"/>
              </a:ext>
            </a:extLst>
          </p:cNvPr>
          <p:cNvSpPr>
            <a:spLocks noGrp="1"/>
          </p:cNvSpPr>
          <p:nvPr>
            <p:ph type="body" sz="quarter" idx="20" hasCustomPrompt="1"/>
          </p:nvPr>
        </p:nvSpPr>
        <p:spPr>
          <a:xfrm>
            <a:off x="16108930"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8" name="Text Placeholder 3">
            <a:extLst>
              <a:ext uri="{FF2B5EF4-FFF2-40B4-BE49-F238E27FC236}">
                <a16:creationId xmlns:a16="http://schemas.microsoft.com/office/drawing/2014/main" id="{94FC965F-C728-DFAE-51FC-465EA5E7E461}"/>
              </a:ext>
            </a:extLst>
          </p:cNvPr>
          <p:cNvSpPr>
            <a:spLocks noGrp="1"/>
          </p:cNvSpPr>
          <p:nvPr>
            <p:ph type="body" sz="quarter" idx="21" hasCustomPrompt="1"/>
          </p:nvPr>
        </p:nvSpPr>
        <p:spPr>
          <a:xfrm>
            <a:off x="16108930"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Tree>
    <p:extLst>
      <p:ext uri="{BB962C8B-B14F-4D97-AF65-F5344CB8AC3E}">
        <p14:creationId xmlns:p14="http://schemas.microsoft.com/office/powerpoint/2010/main" val="40499267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tx2"/>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C6DE723B-B28B-EBC1-6E40-64BC10424C1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14" name="Text Placeholder 19">
            <a:extLst>
              <a:ext uri="{FF2B5EF4-FFF2-40B4-BE49-F238E27FC236}">
                <a16:creationId xmlns:a16="http://schemas.microsoft.com/office/drawing/2014/main" id="{7C53C2B9-339B-B9CA-D594-88D254F8055D}"/>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 name="Text Placeholder 19">
            <a:extLst>
              <a:ext uri="{FF2B5EF4-FFF2-40B4-BE49-F238E27FC236}">
                <a16:creationId xmlns:a16="http://schemas.microsoft.com/office/drawing/2014/main" id="{8043316E-25FB-DE88-AD4F-20F98B3B997A}"/>
              </a:ext>
            </a:extLst>
          </p:cNvPr>
          <p:cNvSpPr>
            <a:spLocks noGrp="1"/>
          </p:cNvSpPr>
          <p:nvPr>
            <p:ph type="body" sz="quarter" idx="16" hasCustomPrompt="1"/>
          </p:nvPr>
        </p:nvSpPr>
        <p:spPr>
          <a:xfrm>
            <a:off x="107006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D456C768-C982-33C6-7C49-D561398248C1}"/>
              </a:ext>
            </a:extLst>
          </p:cNvPr>
          <p:cNvSpPr>
            <a:spLocks noGrp="1"/>
          </p:cNvSpPr>
          <p:nvPr>
            <p:ph type="body" sz="quarter" idx="19" hasCustomPrompt="1"/>
          </p:nvPr>
        </p:nvSpPr>
        <p:spPr>
          <a:xfrm>
            <a:off x="107006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15" name="Text Placeholder 19">
            <a:extLst>
              <a:ext uri="{FF2B5EF4-FFF2-40B4-BE49-F238E27FC236}">
                <a16:creationId xmlns:a16="http://schemas.microsoft.com/office/drawing/2014/main" id="{1B974D2C-78C7-F41F-50A2-1A7B942FDBC6}"/>
              </a:ext>
            </a:extLst>
          </p:cNvPr>
          <p:cNvSpPr>
            <a:spLocks noGrp="1"/>
          </p:cNvSpPr>
          <p:nvPr>
            <p:ph type="body" sz="quarter" idx="22" hasCustomPrompt="1"/>
          </p:nvPr>
        </p:nvSpPr>
        <p:spPr>
          <a:xfrm>
            <a:off x="107006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6" name="Text Placeholder 19">
            <a:extLst>
              <a:ext uri="{FF2B5EF4-FFF2-40B4-BE49-F238E27FC236}">
                <a16:creationId xmlns:a16="http://schemas.microsoft.com/office/drawing/2014/main" id="{9883040D-98E9-F2A7-257B-F14720A80387}"/>
              </a:ext>
            </a:extLst>
          </p:cNvPr>
          <p:cNvSpPr>
            <a:spLocks noGrp="1"/>
          </p:cNvSpPr>
          <p:nvPr>
            <p:ph type="body" sz="quarter" idx="23" hasCustomPrompt="1"/>
          </p:nvPr>
        </p:nvSpPr>
        <p:spPr>
          <a:xfrm>
            <a:off x="850584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7" name="Text Placeholder 19">
            <a:extLst>
              <a:ext uri="{FF2B5EF4-FFF2-40B4-BE49-F238E27FC236}">
                <a16:creationId xmlns:a16="http://schemas.microsoft.com/office/drawing/2014/main" id="{AE7DEE54-3A47-CB75-F874-A91FD60BB0DB}"/>
              </a:ext>
            </a:extLst>
          </p:cNvPr>
          <p:cNvSpPr>
            <a:spLocks noGrp="1"/>
          </p:cNvSpPr>
          <p:nvPr>
            <p:ph type="body" sz="quarter" idx="24" hasCustomPrompt="1"/>
          </p:nvPr>
        </p:nvSpPr>
        <p:spPr>
          <a:xfrm>
            <a:off x="850584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18" name="Text Placeholder 19">
            <a:extLst>
              <a:ext uri="{FF2B5EF4-FFF2-40B4-BE49-F238E27FC236}">
                <a16:creationId xmlns:a16="http://schemas.microsoft.com/office/drawing/2014/main" id="{26F0B1DE-112E-38F1-6C3B-F0F2C61D4AAD}"/>
              </a:ext>
            </a:extLst>
          </p:cNvPr>
          <p:cNvSpPr>
            <a:spLocks noGrp="1"/>
          </p:cNvSpPr>
          <p:nvPr>
            <p:ph type="body" sz="quarter" idx="25" hasCustomPrompt="1"/>
          </p:nvPr>
        </p:nvSpPr>
        <p:spPr>
          <a:xfrm>
            <a:off x="850584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9" name="Text Placeholder 19">
            <a:extLst>
              <a:ext uri="{FF2B5EF4-FFF2-40B4-BE49-F238E27FC236}">
                <a16:creationId xmlns:a16="http://schemas.microsoft.com/office/drawing/2014/main" id="{5E392566-4156-546D-8627-009FDB5AE192}"/>
              </a:ext>
            </a:extLst>
          </p:cNvPr>
          <p:cNvSpPr>
            <a:spLocks noGrp="1"/>
          </p:cNvSpPr>
          <p:nvPr>
            <p:ph type="body" sz="quarter" idx="26" hasCustomPrompt="1"/>
          </p:nvPr>
        </p:nvSpPr>
        <p:spPr>
          <a:xfrm>
            <a:off x="15941623"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0" name="Text Placeholder 19">
            <a:extLst>
              <a:ext uri="{FF2B5EF4-FFF2-40B4-BE49-F238E27FC236}">
                <a16:creationId xmlns:a16="http://schemas.microsoft.com/office/drawing/2014/main" id="{824137E5-8D8D-F109-8E17-8ED6B89B09C7}"/>
              </a:ext>
            </a:extLst>
          </p:cNvPr>
          <p:cNvSpPr>
            <a:spLocks noGrp="1"/>
          </p:cNvSpPr>
          <p:nvPr>
            <p:ph type="body" sz="quarter" idx="27" hasCustomPrompt="1"/>
          </p:nvPr>
        </p:nvSpPr>
        <p:spPr>
          <a:xfrm>
            <a:off x="15941623"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21" name="Text Placeholder 19">
            <a:extLst>
              <a:ext uri="{FF2B5EF4-FFF2-40B4-BE49-F238E27FC236}">
                <a16:creationId xmlns:a16="http://schemas.microsoft.com/office/drawing/2014/main" id="{2918D071-5763-5909-A6AB-183AEBADCE69}"/>
              </a:ext>
            </a:extLst>
          </p:cNvPr>
          <p:cNvSpPr>
            <a:spLocks noGrp="1"/>
          </p:cNvSpPr>
          <p:nvPr>
            <p:ph type="body" sz="quarter" idx="28" hasCustomPrompt="1"/>
          </p:nvPr>
        </p:nvSpPr>
        <p:spPr>
          <a:xfrm>
            <a:off x="15941623"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Tree>
    <p:extLst>
      <p:ext uri="{BB962C8B-B14F-4D97-AF65-F5344CB8AC3E}">
        <p14:creationId xmlns:p14="http://schemas.microsoft.com/office/powerpoint/2010/main" val="17586644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623E3780-FEAF-C145-C230-9D3871E7B7F6}"/>
              </a:ext>
            </a:extLst>
          </p:cNvPr>
          <p:cNvSpPr>
            <a:spLocks noGrp="1"/>
          </p:cNvSpPr>
          <p:nvPr>
            <p:ph type="body" sz="quarter" idx="16" hasCustomPrompt="1"/>
          </p:nvPr>
        </p:nvSpPr>
        <p:spPr>
          <a:xfrm>
            <a:off x="1220787" y="2451100"/>
            <a:ext cx="10972800" cy="4017202"/>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Azure AI Foundry provides a complete infrastructure for developing AI applications and agents.</a:t>
            </a:r>
          </a:p>
          <a:p>
            <a:pPr marL="0" indent="0" algn="l">
              <a:lnSpc>
                <a:spcPts val="6800"/>
              </a:lnSpc>
              <a:buNone/>
            </a:pPr>
            <a:endPar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endParaRPr>
          </a:p>
        </p:txBody>
      </p:sp>
    </p:spTree>
    <p:extLst>
      <p:ext uri="{BB962C8B-B14F-4D97-AF65-F5344CB8AC3E}">
        <p14:creationId xmlns:p14="http://schemas.microsoft.com/office/powerpoint/2010/main" val="3477985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6" name="Text Placeholder 5">
            <a:extLst>
              <a:ext uri="{FF2B5EF4-FFF2-40B4-BE49-F238E27FC236}">
                <a16:creationId xmlns:a16="http://schemas.microsoft.com/office/drawing/2014/main" id="{21323E9C-20E1-B4DE-5B0A-AF0EE813E3D6}"/>
              </a:ext>
            </a:extLst>
          </p:cNvPr>
          <p:cNvSpPr>
            <a:spLocks noGrp="1"/>
          </p:cNvSpPr>
          <p:nvPr>
            <p:ph type="body" sz="quarter" idx="19" hasCustomPrompt="1"/>
          </p:nvPr>
        </p:nvSpPr>
        <p:spPr>
          <a:xfrm>
            <a:off x="6330883" y="4306094"/>
            <a:ext cx="11674475" cy="5103812"/>
          </a:xfrm>
          <a:prstGeom prst="rect">
            <a:avLst/>
          </a:prstGeom>
        </p:spPr>
        <p:txBody>
          <a:bodyPr anchor="ctr"/>
          <a:lstStyle>
            <a:lvl1pPr marL="0" indent="0" algn="ctr">
              <a:buNone/>
              <a:defRPr lang="en-US" sz="10000" b="0" i="0" kern="0" spc="-120" dirty="0">
                <a:solidFill>
                  <a:schemeClr val="bg1"/>
                </a:solidFill>
                <a:latin typeface="Poppins" pitchFamily="2" charset="77"/>
                <a:ea typeface="Poppins" pitchFamily="2" charset="77"/>
                <a:cs typeface="Poppins" pitchFamily="2" charset="77"/>
              </a:defRPr>
            </a:lvl1pPr>
          </a:lstStyle>
          <a:p>
            <a:pPr lvl="0"/>
            <a:r>
              <a:rPr lang="en-US" spc="-120"/>
              <a:t>A large statement looks great with 10 words or less</a:t>
            </a:r>
            <a:endParaRPr lang="en-US"/>
          </a:p>
        </p:txBody>
      </p:sp>
    </p:spTree>
    <p:extLst>
      <p:ext uri="{BB962C8B-B14F-4D97-AF65-F5344CB8AC3E}">
        <p14:creationId xmlns:p14="http://schemas.microsoft.com/office/powerpoint/2010/main" val="344161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atures">
    <p:bg>
      <p:bgPr>
        <a:solidFill>
          <a:schemeClr val="tx2"/>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chemeClr val="bg1"/>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solidFill>
                <a:schemeClr val="bg1"/>
              </a:solidFill>
            </a:endParaRPr>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2800" b="0" i="0" kern="0" spc="-56" dirty="0">
                <a:solidFill>
                  <a:schemeClr val="bg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4400"/>
              </a:lnSpc>
              <a:spcBef>
                <a:spcPct val="20000"/>
              </a:spcBef>
              <a:spcAft>
                <a:spcPts val="0"/>
              </a:spcAft>
              <a:buClrTx/>
              <a:buSzTx/>
              <a:buFont typeface="Arial" pitchFamily="34" charset="0"/>
              <a:buNone/>
              <a:tabLst/>
              <a:defRPr/>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Caption</a:t>
            </a:r>
            <a:endParaRPr lang="en-US" sz="2800">
              <a:solidFill>
                <a:schemeClr val="bg2"/>
              </a:solidFill>
            </a:endParaRPr>
          </a:p>
          <a:p>
            <a:pPr lvl="0"/>
            <a:endParaRPr lang="en-US"/>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lgn="l">
              <a:lnSpc>
                <a:spcPct val="100000"/>
              </a:lnSpc>
              <a:buNone/>
              <a:defRPr sz="2400" b="0" i="0">
                <a:solidFill>
                  <a:schemeClr val="bg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3" name="Picture Placeholder 5">
            <a:extLst>
              <a:ext uri="{FF2B5EF4-FFF2-40B4-BE49-F238E27FC236}">
                <a16:creationId xmlns:a16="http://schemas.microsoft.com/office/drawing/2014/main" id="{C5D96AC6-FF2D-F8C1-0CBC-D11DD057F032}"/>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2910093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018E0206-ABFD-233B-CA82-D4589F7C8DBC}"/>
              </a:ext>
            </a:extLst>
          </p:cNvPr>
          <p:cNvSpPr>
            <a:spLocks noGrp="1"/>
          </p:cNvSpPr>
          <p:nvPr>
            <p:ph type="body" sz="quarter" idx="12" hasCustomPrompt="1"/>
          </p:nvPr>
        </p:nvSpPr>
        <p:spPr>
          <a:xfrm>
            <a:off x="2757377" y="6096225"/>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chemeClr val="bg1"/>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Section title</a:t>
            </a:r>
            <a:endParaRPr lang="en-US" sz="10000">
              <a:solidFill>
                <a:schemeClr val="bg1"/>
              </a:solidFill>
            </a:endParaRPr>
          </a:p>
        </p:txBody>
      </p:sp>
      <p:sp>
        <p:nvSpPr>
          <p:cNvPr id="8" name="Text Placeholder 19">
            <a:extLst>
              <a:ext uri="{FF2B5EF4-FFF2-40B4-BE49-F238E27FC236}">
                <a16:creationId xmlns:a16="http://schemas.microsoft.com/office/drawing/2014/main" id="{3293E78D-709C-33A8-2CDF-C6266EB45DB3}"/>
              </a:ext>
            </a:extLst>
          </p:cNvPr>
          <p:cNvSpPr>
            <a:spLocks noGrp="1"/>
          </p:cNvSpPr>
          <p:nvPr>
            <p:ph type="body" sz="quarter" idx="19" hasCustomPrompt="1"/>
          </p:nvPr>
        </p:nvSpPr>
        <p:spPr>
          <a:xfrm>
            <a:off x="1039105" y="6096226"/>
            <a:ext cx="1553370" cy="1289312"/>
          </a:xfrm>
          <a:prstGeom prst="rect">
            <a:avLst/>
          </a:prstGeom>
        </p:spPr>
        <p:txBody>
          <a:bodyPr/>
          <a:lstStyle>
            <a:lvl1pPr marL="0" indent="0" algn="l" defTabSz="914400" rtl="0" eaLnBrk="1" latinLnBrk="0" hangingPunct="1">
              <a:lnSpc>
                <a:spcPts val="10800"/>
              </a:lnSpc>
              <a:buNone/>
              <a:defRPr lang="en-US" sz="10000" b="0" i="0" kern="0" spc="-400" dirty="0">
                <a:solidFill>
                  <a:schemeClr val="tx2"/>
                </a:solidFill>
                <a:latin typeface="Poppins" pitchFamily="2" charset="77"/>
                <a:ea typeface="Poppins" pitchFamily="2" charset="77"/>
                <a:cs typeface="Poppins" pitchFamily="2" charset="77"/>
              </a:defRPr>
            </a:lvl1pPr>
          </a:lstStyle>
          <a:p>
            <a:pPr lvl="0"/>
            <a:r>
              <a:rPr lang="en-US" sz="10000" kern="0" spc="-400">
                <a:solidFill>
                  <a:schemeClr val="bg2"/>
                </a:solidFill>
                <a:latin typeface="Segoe UI Variable Display Semibold" pitchFamily="34" charset="0"/>
                <a:ea typeface="Segoe UI Variable Display Semibold" pitchFamily="34" charset="-122"/>
                <a:cs typeface="Segoe UI Variable Display Semibold" pitchFamily="34" charset="-120"/>
              </a:rPr>
              <a:t>01</a:t>
            </a:r>
            <a:endParaRPr lang="en-US"/>
          </a:p>
        </p:txBody>
      </p:sp>
      <p:pic>
        <p:nvPicPr>
          <p:cNvPr id="7" name="Picture 6" descr="A cartoon robot with a black background&#10;&#10;AI-generated content may be incorrect.">
            <a:extLst>
              <a:ext uri="{FF2B5EF4-FFF2-40B4-BE49-F238E27FC236}">
                <a16:creationId xmlns:a16="http://schemas.microsoft.com/office/drawing/2014/main" id="{FB84EBE4-D76E-246F-EA29-FA79222DA5F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21500" y="8761413"/>
            <a:ext cx="4383087" cy="4383087"/>
          </a:xfrm>
          <a:prstGeom prst="rect">
            <a:avLst/>
          </a:prstGeom>
        </p:spPr>
      </p:pic>
    </p:spTree>
    <p:extLst>
      <p:ext uri="{BB962C8B-B14F-4D97-AF65-F5344CB8AC3E}">
        <p14:creationId xmlns:p14="http://schemas.microsoft.com/office/powerpoint/2010/main" val="3242860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solidFill>
                <a:schemeClr val="bg1"/>
              </a:solidFill>
            </a:endParaRPr>
          </a:p>
        </p:txBody>
      </p:sp>
      <p:pic>
        <p:nvPicPr>
          <p:cNvPr id="15" name="Picture 14" descr="A purple square object with white text&#10;&#10;AI-generated content may be incorrect.">
            <a:extLst>
              <a:ext uri="{FF2B5EF4-FFF2-40B4-BE49-F238E27FC236}">
                <a16:creationId xmlns:a16="http://schemas.microsoft.com/office/drawing/2014/main" id="{93B04985-6D98-3A22-ECB5-A16BB5BB940A}"/>
              </a:ext>
            </a:extLst>
          </p:cNvPr>
          <p:cNvPicPr>
            <a:picLocks noChangeAspect="1"/>
          </p:cNvPicPr>
          <p:nvPr userDrawn="1"/>
        </p:nvPicPr>
        <p:blipFill>
          <a:blip r:embed="rId2"/>
          <a:stretch>
            <a:fillRect/>
          </a:stretch>
        </p:blipFill>
        <p:spPr>
          <a:xfrm>
            <a:off x="6099175" y="1866900"/>
            <a:ext cx="18288000" cy="10287000"/>
          </a:xfrm>
          <a:prstGeom prst="rect">
            <a:avLst/>
          </a:prstGeom>
        </p:spPr>
      </p:pic>
    </p:spTree>
    <p:extLst>
      <p:ext uri="{BB962C8B-B14F-4D97-AF65-F5344CB8AC3E}">
        <p14:creationId xmlns:p14="http://schemas.microsoft.com/office/powerpoint/2010/main" val="3960253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a:solidFill>
                  <a:schemeClr val="bg1"/>
                </a:solidFill>
                <a:latin typeface="Poppins" pitchFamily="2" charset="77"/>
                <a:ea typeface="Poppins" pitchFamily="2" charset="77"/>
                <a:cs typeface="Poppins" pitchFamily="2" charset="77"/>
              </a:defRPr>
            </a:lvl1pPr>
          </a:lstStyle>
          <a:p>
            <a:pPr lvl="0"/>
            <a:r>
              <a:rPr lang="en-US"/>
              <a:t>Demo title</a:t>
            </a:r>
          </a:p>
        </p:txBody>
      </p:sp>
      <p:sp>
        <p:nvSpPr>
          <p:cNvPr id="5" name="Media Placeholder 11">
            <a:extLst>
              <a:ext uri="{FF2B5EF4-FFF2-40B4-BE49-F238E27FC236}">
                <a16:creationId xmlns:a16="http://schemas.microsoft.com/office/drawing/2014/main" id="{A5295C79-5CDC-F80C-3086-8B2B71595DA2}"/>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3878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3600" b="0" i="0" kern="0" spc="-72" dirty="0" smtClean="0">
                <a:solidFill>
                  <a:schemeClr val="bg1"/>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25" name="Text Placeholder 19">
            <a:extLst>
              <a:ext uri="{FF2B5EF4-FFF2-40B4-BE49-F238E27FC236}">
                <a16:creationId xmlns:a16="http://schemas.microsoft.com/office/drawing/2014/main" id="{16A860AA-AC62-C8E0-D0B9-8A40E86C5814}"/>
              </a:ext>
            </a:extLst>
          </p:cNvPr>
          <p:cNvSpPr>
            <a:spLocks noGrp="1"/>
          </p:cNvSpPr>
          <p:nvPr>
            <p:ph type="body" sz="quarter" idx="14" hasCustomPrompt="1"/>
          </p:nvPr>
        </p:nvSpPr>
        <p:spPr>
          <a:xfrm>
            <a:off x="15419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6" name="Text Placeholder 19">
            <a:extLst>
              <a:ext uri="{FF2B5EF4-FFF2-40B4-BE49-F238E27FC236}">
                <a16:creationId xmlns:a16="http://schemas.microsoft.com/office/drawing/2014/main" id="{8DC486F7-F10A-AD9A-6F53-B78C7A8EBFFE}"/>
              </a:ext>
            </a:extLst>
          </p:cNvPr>
          <p:cNvSpPr>
            <a:spLocks noGrp="1"/>
          </p:cNvSpPr>
          <p:nvPr>
            <p:ph type="body" sz="quarter" idx="15" hasCustomPrompt="1"/>
          </p:nvPr>
        </p:nvSpPr>
        <p:spPr>
          <a:xfrm>
            <a:off x="129465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2F1C0483-A6B1-5B26-9779-744BC2D352EC}"/>
              </a:ext>
            </a:extLst>
          </p:cNvPr>
          <p:cNvSpPr>
            <a:spLocks noGrp="1"/>
          </p:cNvSpPr>
          <p:nvPr>
            <p:ph type="body" sz="quarter" idx="16" hasCustomPrompt="1"/>
          </p:nvPr>
        </p:nvSpPr>
        <p:spPr>
          <a:xfrm>
            <a:off x="15419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9" name="Text Placeholder 19">
            <a:extLst>
              <a:ext uri="{FF2B5EF4-FFF2-40B4-BE49-F238E27FC236}">
                <a16:creationId xmlns:a16="http://schemas.microsoft.com/office/drawing/2014/main" id="{892BD9C6-9EF1-E1E3-2276-75F6EA6F45FC}"/>
              </a:ext>
            </a:extLst>
          </p:cNvPr>
          <p:cNvSpPr>
            <a:spLocks noGrp="1"/>
          </p:cNvSpPr>
          <p:nvPr>
            <p:ph type="body" sz="quarter" idx="17" hasCustomPrompt="1"/>
          </p:nvPr>
        </p:nvSpPr>
        <p:spPr>
          <a:xfrm>
            <a:off x="129465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0" name="Text Placeholder 19">
            <a:extLst>
              <a:ext uri="{FF2B5EF4-FFF2-40B4-BE49-F238E27FC236}">
                <a16:creationId xmlns:a16="http://schemas.microsoft.com/office/drawing/2014/main" id="{C61C2BFE-95DB-DB7A-F2D9-2B272A4C8290}"/>
              </a:ext>
            </a:extLst>
          </p:cNvPr>
          <p:cNvSpPr>
            <a:spLocks noGrp="1"/>
          </p:cNvSpPr>
          <p:nvPr>
            <p:ph type="body" sz="quarter" idx="18" hasCustomPrompt="1"/>
          </p:nvPr>
        </p:nvSpPr>
        <p:spPr>
          <a:xfrm>
            <a:off x="15419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666A24C5-A4FD-E14D-4173-3CA7279C139D}"/>
              </a:ext>
            </a:extLst>
          </p:cNvPr>
          <p:cNvSpPr>
            <a:spLocks noGrp="1"/>
          </p:cNvSpPr>
          <p:nvPr>
            <p:ph type="body" sz="quarter" idx="19" hasCustomPrompt="1"/>
          </p:nvPr>
        </p:nvSpPr>
        <p:spPr>
          <a:xfrm>
            <a:off x="129465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1138082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B8A08768-A8D1-56B8-9E72-F5247632A5A0}"/>
              </a:ext>
            </a:extLst>
          </p:cNvPr>
          <p:cNvSpPr>
            <a:spLocks noGrp="1"/>
          </p:cNvSpPr>
          <p:nvPr>
            <p:ph type="body" sz="quarter" idx="10" hasCustomPrompt="1"/>
          </p:nvPr>
        </p:nvSpPr>
        <p:spPr>
          <a:xfrm>
            <a:off x="9699059" y="106293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2" name="Text Placeholder 19">
            <a:extLst>
              <a:ext uri="{FF2B5EF4-FFF2-40B4-BE49-F238E27FC236}">
                <a16:creationId xmlns:a16="http://schemas.microsoft.com/office/drawing/2014/main" id="{9D36D911-7F66-D321-2E3E-25348A43CD12}"/>
              </a:ext>
            </a:extLst>
          </p:cNvPr>
          <p:cNvSpPr>
            <a:spLocks noGrp="1"/>
          </p:cNvSpPr>
          <p:nvPr>
            <p:ph type="body" sz="quarter" idx="11" hasCustomPrompt="1"/>
          </p:nvPr>
        </p:nvSpPr>
        <p:spPr>
          <a:xfrm>
            <a:off x="8582971" y="106679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23" name="Text Placeholder 19">
            <a:extLst>
              <a:ext uri="{FF2B5EF4-FFF2-40B4-BE49-F238E27FC236}">
                <a16:creationId xmlns:a16="http://schemas.microsoft.com/office/drawing/2014/main" id="{2BB80305-533F-525A-2094-2BA8CC178E8A}"/>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25" name="Text Placeholder 19">
            <a:extLst>
              <a:ext uri="{FF2B5EF4-FFF2-40B4-BE49-F238E27FC236}">
                <a16:creationId xmlns:a16="http://schemas.microsoft.com/office/drawing/2014/main" id="{9D750292-3DAA-64F4-E346-058EF93A473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8" name="Text Placeholder 19">
            <a:extLst>
              <a:ext uri="{FF2B5EF4-FFF2-40B4-BE49-F238E27FC236}">
                <a16:creationId xmlns:a16="http://schemas.microsoft.com/office/drawing/2014/main" id="{909B5BC6-004B-406B-86ED-C0F664D767BA}"/>
              </a:ext>
            </a:extLst>
          </p:cNvPr>
          <p:cNvSpPr>
            <a:spLocks noGrp="1"/>
          </p:cNvSpPr>
          <p:nvPr>
            <p:ph type="body" sz="quarter" idx="16" hasCustomPrompt="1"/>
          </p:nvPr>
        </p:nvSpPr>
        <p:spPr>
          <a:xfrm>
            <a:off x="9699059" y="1965759"/>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22607F7F-1EAC-B2FA-AC82-78456EA42FF5}"/>
              </a:ext>
            </a:extLst>
          </p:cNvPr>
          <p:cNvSpPr>
            <a:spLocks noGrp="1"/>
          </p:cNvSpPr>
          <p:nvPr>
            <p:ph type="body" sz="quarter" idx="17" hasCustomPrompt="1"/>
          </p:nvPr>
        </p:nvSpPr>
        <p:spPr>
          <a:xfrm>
            <a:off x="8582971" y="1969624"/>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0" name="Text Placeholder 19">
            <a:extLst>
              <a:ext uri="{FF2B5EF4-FFF2-40B4-BE49-F238E27FC236}">
                <a16:creationId xmlns:a16="http://schemas.microsoft.com/office/drawing/2014/main" id="{EDFEF231-B3A4-17F4-23CF-B712A4401DBA}"/>
              </a:ext>
            </a:extLst>
          </p:cNvPr>
          <p:cNvSpPr>
            <a:spLocks noGrp="1"/>
          </p:cNvSpPr>
          <p:nvPr>
            <p:ph type="body" sz="quarter" idx="18" hasCustomPrompt="1"/>
          </p:nvPr>
        </p:nvSpPr>
        <p:spPr>
          <a:xfrm>
            <a:off x="9699059" y="2875692"/>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1" name="Text Placeholder 19">
            <a:extLst>
              <a:ext uri="{FF2B5EF4-FFF2-40B4-BE49-F238E27FC236}">
                <a16:creationId xmlns:a16="http://schemas.microsoft.com/office/drawing/2014/main" id="{3FC7885F-D58E-D154-62B9-8314D6E34C2B}"/>
              </a:ext>
            </a:extLst>
          </p:cNvPr>
          <p:cNvSpPr>
            <a:spLocks noGrp="1"/>
          </p:cNvSpPr>
          <p:nvPr>
            <p:ph type="body" sz="quarter" idx="19" hasCustomPrompt="1"/>
          </p:nvPr>
        </p:nvSpPr>
        <p:spPr>
          <a:xfrm>
            <a:off x="8582971" y="2879557"/>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2" name="Text Placeholder 19">
            <a:extLst>
              <a:ext uri="{FF2B5EF4-FFF2-40B4-BE49-F238E27FC236}">
                <a16:creationId xmlns:a16="http://schemas.microsoft.com/office/drawing/2014/main" id="{3206D664-9025-7588-3785-9B5127BB52DC}"/>
              </a:ext>
            </a:extLst>
          </p:cNvPr>
          <p:cNvSpPr>
            <a:spLocks noGrp="1"/>
          </p:cNvSpPr>
          <p:nvPr>
            <p:ph type="body" sz="quarter" idx="20" hasCustomPrompt="1"/>
          </p:nvPr>
        </p:nvSpPr>
        <p:spPr>
          <a:xfrm>
            <a:off x="9699059" y="3785625"/>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3" name="Text Placeholder 19">
            <a:extLst>
              <a:ext uri="{FF2B5EF4-FFF2-40B4-BE49-F238E27FC236}">
                <a16:creationId xmlns:a16="http://schemas.microsoft.com/office/drawing/2014/main" id="{B1D64F4E-B2B1-F66D-F67B-35D740CF5508}"/>
              </a:ext>
            </a:extLst>
          </p:cNvPr>
          <p:cNvSpPr>
            <a:spLocks noGrp="1"/>
          </p:cNvSpPr>
          <p:nvPr>
            <p:ph type="body" sz="quarter" idx="21" hasCustomPrompt="1"/>
          </p:nvPr>
        </p:nvSpPr>
        <p:spPr>
          <a:xfrm>
            <a:off x="8582971" y="3789490"/>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4" name="Text Placeholder 19">
            <a:extLst>
              <a:ext uri="{FF2B5EF4-FFF2-40B4-BE49-F238E27FC236}">
                <a16:creationId xmlns:a16="http://schemas.microsoft.com/office/drawing/2014/main" id="{DD90E18B-EA52-CF02-E309-052B97441951}"/>
              </a:ext>
            </a:extLst>
          </p:cNvPr>
          <p:cNvSpPr>
            <a:spLocks noGrp="1"/>
          </p:cNvSpPr>
          <p:nvPr>
            <p:ph type="body" sz="quarter" idx="22" hasCustomPrompt="1"/>
          </p:nvPr>
        </p:nvSpPr>
        <p:spPr>
          <a:xfrm>
            <a:off x="9699059" y="4695558"/>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35B5BBF1-8BFB-DADC-91A0-66BE29830F6B}"/>
              </a:ext>
            </a:extLst>
          </p:cNvPr>
          <p:cNvSpPr>
            <a:spLocks noGrp="1"/>
          </p:cNvSpPr>
          <p:nvPr>
            <p:ph type="body" sz="quarter" idx="23" hasCustomPrompt="1"/>
          </p:nvPr>
        </p:nvSpPr>
        <p:spPr>
          <a:xfrm>
            <a:off x="8582971" y="4699423"/>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6" name="Text Placeholder 19">
            <a:extLst>
              <a:ext uri="{FF2B5EF4-FFF2-40B4-BE49-F238E27FC236}">
                <a16:creationId xmlns:a16="http://schemas.microsoft.com/office/drawing/2014/main" id="{D45D058E-B1E6-9724-7878-C61F5E256716}"/>
              </a:ext>
            </a:extLst>
          </p:cNvPr>
          <p:cNvSpPr>
            <a:spLocks noGrp="1"/>
          </p:cNvSpPr>
          <p:nvPr>
            <p:ph type="body" sz="quarter" idx="24" hasCustomPrompt="1"/>
          </p:nvPr>
        </p:nvSpPr>
        <p:spPr>
          <a:xfrm>
            <a:off x="9699059" y="5605491"/>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6767140E-1887-CBD2-537F-0F89AA863F4A}"/>
              </a:ext>
            </a:extLst>
          </p:cNvPr>
          <p:cNvSpPr>
            <a:spLocks noGrp="1"/>
          </p:cNvSpPr>
          <p:nvPr>
            <p:ph type="body" sz="quarter" idx="25" hasCustomPrompt="1"/>
          </p:nvPr>
        </p:nvSpPr>
        <p:spPr>
          <a:xfrm>
            <a:off x="8582971" y="5609356"/>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8" name="Text Placeholder 19">
            <a:extLst>
              <a:ext uri="{FF2B5EF4-FFF2-40B4-BE49-F238E27FC236}">
                <a16:creationId xmlns:a16="http://schemas.microsoft.com/office/drawing/2014/main" id="{D2DAF6A0-18B6-8865-E352-FBD3DA7F6754}"/>
              </a:ext>
            </a:extLst>
          </p:cNvPr>
          <p:cNvSpPr>
            <a:spLocks noGrp="1"/>
          </p:cNvSpPr>
          <p:nvPr>
            <p:ph type="body" sz="quarter" idx="26" hasCustomPrompt="1"/>
          </p:nvPr>
        </p:nvSpPr>
        <p:spPr>
          <a:xfrm>
            <a:off x="9699059" y="651542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9" name="Text Placeholder 19">
            <a:extLst>
              <a:ext uri="{FF2B5EF4-FFF2-40B4-BE49-F238E27FC236}">
                <a16:creationId xmlns:a16="http://schemas.microsoft.com/office/drawing/2014/main" id="{6C68D9E7-6D29-A137-DBFE-B0921598A108}"/>
              </a:ext>
            </a:extLst>
          </p:cNvPr>
          <p:cNvSpPr>
            <a:spLocks noGrp="1"/>
          </p:cNvSpPr>
          <p:nvPr>
            <p:ph type="body" sz="quarter" idx="27" hasCustomPrompt="1"/>
          </p:nvPr>
        </p:nvSpPr>
        <p:spPr>
          <a:xfrm>
            <a:off x="8582971" y="651928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40" name="Text Placeholder 19">
            <a:extLst>
              <a:ext uri="{FF2B5EF4-FFF2-40B4-BE49-F238E27FC236}">
                <a16:creationId xmlns:a16="http://schemas.microsoft.com/office/drawing/2014/main" id="{3B00CE70-CCD3-CF1B-8E6B-B04013BD71CD}"/>
              </a:ext>
            </a:extLst>
          </p:cNvPr>
          <p:cNvSpPr>
            <a:spLocks noGrp="1"/>
          </p:cNvSpPr>
          <p:nvPr>
            <p:ph type="body" sz="quarter" idx="28" hasCustomPrompt="1"/>
          </p:nvPr>
        </p:nvSpPr>
        <p:spPr>
          <a:xfrm>
            <a:off x="9699059" y="7425357"/>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1" name="Text Placeholder 19">
            <a:extLst>
              <a:ext uri="{FF2B5EF4-FFF2-40B4-BE49-F238E27FC236}">
                <a16:creationId xmlns:a16="http://schemas.microsoft.com/office/drawing/2014/main" id="{3AFF83DD-F4F2-57F9-7604-66A5BBAB3028}"/>
              </a:ext>
            </a:extLst>
          </p:cNvPr>
          <p:cNvSpPr>
            <a:spLocks noGrp="1"/>
          </p:cNvSpPr>
          <p:nvPr>
            <p:ph type="body" sz="quarter" idx="29" hasCustomPrompt="1"/>
          </p:nvPr>
        </p:nvSpPr>
        <p:spPr>
          <a:xfrm>
            <a:off x="8582971" y="7429222"/>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Tree>
    <p:extLst>
      <p:ext uri="{BB962C8B-B14F-4D97-AF65-F5344CB8AC3E}">
        <p14:creationId xmlns:p14="http://schemas.microsoft.com/office/powerpoint/2010/main" val="145385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3" name="Image 0" descr=" ">
            <a:extLst>
              <a:ext uri="{FF2B5EF4-FFF2-40B4-BE49-F238E27FC236}">
                <a16:creationId xmlns:a16="http://schemas.microsoft.com/office/drawing/2014/main" id="{3CB413BA-3930-FE82-88A0-EA5EB423C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143" y="1758950"/>
            <a:ext cx="469810" cy="428625"/>
          </a:xfrm>
          <a:prstGeom prst="rect">
            <a:avLst/>
          </a:prstGeom>
        </p:spPr>
      </p:pic>
      <p:sp>
        <p:nvSpPr>
          <p:cNvPr id="8" name="Text Placeholder 7">
            <a:extLst>
              <a:ext uri="{FF2B5EF4-FFF2-40B4-BE49-F238E27FC236}">
                <a16:creationId xmlns:a16="http://schemas.microsoft.com/office/drawing/2014/main" id="{F47A6E8C-30E6-E108-955E-F0C2EFDA0682}"/>
              </a:ext>
            </a:extLst>
          </p:cNvPr>
          <p:cNvSpPr>
            <a:spLocks noGrp="1"/>
          </p:cNvSpPr>
          <p:nvPr>
            <p:ph type="body" sz="quarter" idx="10" hasCustomPrompt="1"/>
          </p:nvPr>
        </p:nvSpPr>
        <p:spPr>
          <a:xfrm>
            <a:off x="1703385" y="2137336"/>
            <a:ext cx="17936337" cy="7026762"/>
          </a:xfrm>
          <a:prstGeom prst="rect">
            <a:avLst/>
          </a:prstGeom>
          <a:noFill/>
        </p:spPr>
        <p:txBody>
          <a:bodyPr/>
          <a:lstStyle>
            <a:lvl1pPr marL="0" indent="0" algn="l">
              <a:lnSpc>
                <a:spcPts val="10800"/>
              </a:lnSpc>
              <a:buNone/>
              <a:defRPr lang="en-US" sz="10000" b="0" i="0" kern="0" spc="-400" dirty="0">
                <a:solidFill>
                  <a:schemeClr val="bg1"/>
                </a:solidFill>
                <a:latin typeface="Poppins" pitchFamily="2" charset="77"/>
                <a:ea typeface="Segoe Serif Regular" pitchFamily="34" charset="-122"/>
                <a:cs typeface="Poppins" pitchFamily="2" charset="77"/>
              </a:defRPr>
            </a:lvl1pPr>
          </a:lstStyle>
          <a:p>
            <a:pPr rtl="0"/>
            <a:r>
              <a:rPr lang="en-US" b="1" i="0" u="none" strike="noStrike">
                <a:solidFill>
                  <a:srgbClr val="E6E6E6"/>
                </a:solidFill>
                <a:effectLst/>
                <a:latin typeface="Segoe UI" panose="020B0502040204020203" pitchFamily="34" charset="0"/>
              </a:rPr>
              <a:t>Aspire</a:t>
            </a:r>
            <a:r>
              <a:rPr lang="en-US" b="0" i="0" u="none" strike="noStrike">
                <a:solidFill>
                  <a:srgbClr val="E6E6E6"/>
                </a:solidFill>
                <a:effectLst/>
                <a:latin typeface="Segoe UI" panose="020B0502040204020203" pitchFamily="34" charset="0"/>
              </a:rPr>
              <a:t> provides tools, templates, and packages for building </a:t>
            </a:r>
            <a:r>
              <a:rPr lang="en-US" b="1" i="0" u="none" strike="noStrike">
                <a:solidFill>
                  <a:srgbClr val="E6E6E6"/>
                </a:solidFill>
                <a:effectLst/>
                <a:latin typeface="Segoe UI" panose="020B0502040204020203" pitchFamily="34" charset="0"/>
              </a:rPr>
              <a:t>observable, production-ready distributed apps”</a:t>
            </a:r>
            <a:endParaRPr lang="en-US" sz="10000" b="0" i="0" u="none" strike="noStrike" kern="1200" baseline="0">
              <a:solidFill>
                <a:srgbClr val="FEFFFE"/>
              </a:solidFill>
              <a:latin typeface="Segoe UI Variable Display Semil" pitchFamily="2" charset="0"/>
            </a:endParaRPr>
          </a:p>
        </p:txBody>
      </p:sp>
      <p:sp>
        <p:nvSpPr>
          <p:cNvPr id="11" name="Text Placeholder 10">
            <a:extLst>
              <a:ext uri="{FF2B5EF4-FFF2-40B4-BE49-F238E27FC236}">
                <a16:creationId xmlns:a16="http://schemas.microsoft.com/office/drawing/2014/main" id="{624CF9D1-3CF4-0A00-E1E5-0844E60F737C}"/>
              </a:ext>
            </a:extLst>
          </p:cNvPr>
          <p:cNvSpPr>
            <a:spLocks noGrp="1"/>
          </p:cNvSpPr>
          <p:nvPr>
            <p:ph type="body" sz="quarter" idx="11" hasCustomPrompt="1"/>
          </p:nvPr>
        </p:nvSpPr>
        <p:spPr>
          <a:xfrm>
            <a:off x="1713433" y="9392209"/>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200" b="0" i="0" kern="1200" dirty="0">
                <a:solidFill>
                  <a:schemeClr val="bg1"/>
                </a:solidFill>
                <a:latin typeface="Poppins" pitchFamily="2" charset="77"/>
                <a:ea typeface="Inter Bold" pitchFamily="34" charset="-122"/>
                <a:cs typeface="Poppins" pitchFamily="2" charset="77"/>
              </a:defRPr>
            </a:lvl1pPr>
          </a:lstStyle>
          <a:p>
            <a:pPr lvl="0"/>
            <a:r>
              <a:rPr lang="en-US"/>
              <a:t>Name and Last Name</a:t>
            </a:r>
          </a:p>
        </p:txBody>
      </p:sp>
      <p:sp>
        <p:nvSpPr>
          <p:cNvPr id="13" name="Text Placeholder 10">
            <a:extLst>
              <a:ext uri="{FF2B5EF4-FFF2-40B4-BE49-F238E27FC236}">
                <a16:creationId xmlns:a16="http://schemas.microsoft.com/office/drawing/2014/main" id="{154061D7-8326-61BE-3388-13713C109450}"/>
              </a:ext>
            </a:extLst>
          </p:cNvPr>
          <p:cNvSpPr>
            <a:spLocks noGrp="1"/>
          </p:cNvSpPr>
          <p:nvPr>
            <p:ph type="body" sz="quarter" idx="12" hasCustomPrompt="1"/>
          </p:nvPr>
        </p:nvSpPr>
        <p:spPr>
          <a:xfrm>
            <a:off x="1713433" y="9804194"/>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400" b="0" i="0" kern="1200" dirty="0">
                <a:solidFill>
                  <a:schemeClr val="bg2"/>
                </a:solidFill>
                <a:latin typeface="Poppins" pitchFamily="2" charset="77"/>
                <a:ea typeface="Inter Bold" pitchFamily="34" charset="-122"/>
                <a:cs typeface="Inter Bold" pitchFamily="34" charset="-120"/>
              </a:defRPr>
            </a:lvl1pPr>
          </a:lstStyle>
          <a:p>
            <a:pPr rtl="0"/>
            <a:r>
              <a:rPr lang="en-US" sz="2400" b="0" i="0" u="none" strike="noStrike" kern="1200" baseline="0">
                <a:solidFill>
                  <a:srgbClr val="969696"/>
                </a:solidFill>
                <a:latin typeface="Segoe UI Variable Display Semib" pitchFamily="2" charset="0"/>
              </a:rPr>
              <a:t>Title</a:t>
            </a:r>
            <a:endParaRPr lang="en-US" sz="2000" b="0" i="0" u="none" strike="noStrike" kern="1200" baseline="0">
              <a:solidFill>
                <a:srgbClr val="969696"/>
              </a:solidFill>
              <a:latin typeface="Calibri" panose="020F0502020204030204" pitchFamily="34" charset="0"/>
            </a:endParaRPr>
          </a:p>
        </p:txBody>
      </p:sp>
    </p:spTree>
    <p:extLst>
      <p:ext uri="{BB962C8B-B14F-4D97-AF65-F5344CB8AC3E}">
        <p14:creationId xmlns:p14="http://schemas.microsoft.com/office/powerpoint/2010/main" val="2686978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c">
    <p:bg>
      <p:bgPr>
        <a:solidFill>
          <a:schemeClr val="tx2"/>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D0B3522E-F107-3114-DC30-9254AF9DB98F}"/>
              </a:ext>
            </a:extLst>
          </p:cNvPr>
          <p:cNvSpPr>
            <a:spLocks noGrp="1"/>
          </p:cNvSpPr>
          <p:nvPr>
            <p:ph type="chart" sz="quarter" idx="12"/>
          </p:nvPr>
        </p:nvSpPr>
        <p:spPr>
          <a:xfrm>
            <a:off x="5624512" y="3733800"/>
            <a:ext cx="13138150" cy="7466430"/>
          </a:xfrm>
          <a:prstGeom prst="roundRect">
            <a:avLst>
              <a:gd name="adj" fmla="val 1074"/>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45352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blocks text">
    <p:bg>
      <p:bgPr>
        <a:solidFill>
          <a:schemeClr val="tx2"/>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035FD5E-E87C-5F0E-6525-2753A1441636}"/>
              </a:ext>
            </a:extLst>
          </p:cNvPr>
          <p:cNvSpPr/>
          <p:nvPr userDrawn="1"/>
        </p:nvSpPr>
        <p:spPr>
          <a:xfrm>
            <a:off x="1140566" y="5892801"/>
            <a:ext cx="10923364" cy="5232399"/>
          </a:xfrm>
          <a:prstGeom prst="roundRect">
            <a:avLst>
              <a:gd name="adj" fmla="val 5374"/>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28" name="Rounded Rectangle 27">
            <a:extLst>
              <a:ext uri="{FF2B5EF4-FFF2-40B4-BE49-F238E27FC236}">
                <a16:creationId xmlns:a16="http://schemas.microsoft.com/office/drawing/2014/main" id="{FE543010-2055-8957-AC16-87A31FB3D446}"/>
              </a:ext>
            </a:extLst>
          </p:cNvPr>
          <p:cNvSpPr/>
          <p:nvPr userDrawn="1"/>
        </p:nvSpPr>
        <p:spPr>
          <a:xfrm>
            <a:off x="12313391" y="5892801"/>
            <a:ext cx="10923364" cy="5232399"/>
          </a:xfrm>
          <a:prstGeom prst="roundRect">
            <a:avLst>
              <a:gd name="adj" fmla="val 5374"/>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Shape 2">
            <a:extLst>
              <a:ext uri="{FF2B5EF4-FFF2-40B4-BE49-F238E27FC236}">
                <a16:creationId xmlns:a16="http://schemas.microsoft.com/office/drawing/2014/main" id="{CEC0F15F-9100-CF2F-6834-FB4BDB7EC145}"/>
              </a:ext>
            </a:extLst>
          </p:cNvPr>
          <p:cNvSpPr/>
          <p:nvPr userDrawn="1"/>
        </p:nvSpPr>
        <p:spPr>
          <a:xfrm>
            <a:off x="1600400" y="6350000"/>
            <a:ext cx="10008851" cy="1574800"/>
          </a:xfrm>
          <a:prstGeom prst="rect">
            <a:avLst/>
          </a:prstGeom>
          <a:noFill/>
          <a:ln/>
        </p:spPr>
        <p:txBody>
          <a:bodyPr/>
          <a:lstStyle/>
          <a:p>
            <a:endParaRPr lang="en-US" b="0" i="0">
              <a:latin typeface="Poppins" pitchFamily="2" charset="77"/>
              <a:cs typeface="Poppins" pitchFamily="2" charset="77"/>
            </a:endParaRPr>
          </a:p>
        </p:txBody>
      </p:sp>
      <p:sp>
        <p:nvSpPr>
          <p:cNvPr id="12" name="Shape 7">
            <a:extLst>
              <a:ext uri="{FF2B5EF4-FFF2-40B4-BE49-F238E27FC236}">
                <a16:creationId xmlns:a16="http://schemas.microsoft.com/office/drawing/2014/main" id="{B15EAB5F-DCCB-E9A4-BEBC-F7BF145AF248}"/>
              </a:ext>
            </a:extLst>
          </p:cNvPr>
          <p:cNvSpPr/>
          <p:nvPr userDrawn="1"/>
        </p:nvSpPr>
        <p:spPr>
          <a:xfrm>
            <a:off x="12777797" y="6350000"/>
            <a:ext cx="10008851" cy="1574800"/>
          </a:xfrm>
          <a:prstGeom prst="rect">
            <a:avLst/>
          </a:prstGeom>
          <a:noFill/>
          <a:ln/>
        </p:spPr>
        <p:txBody>
          <a:bodyPr/>
          <a:lstStyle/>
          <a:p>
            <a:endParaRPr lang="en-US" b="0" i="0">
              <a:latin typeface="Poppins" pitchFamily="2" charset="77"/>
            </a:endParaRPr>
          </a:p>
        </p:txBody>
      </p:sp>
      <p:sp>
        <p:nvSpPr>
          <p:cNvPr id="17" name="Text Placeholder 19">
            <a:extLst>
              <a:ext uri="{FF2B5EF4-FFF2-40B4-BE49-F238E27FC236}">
                <a16:creationId xmlns:a16="http://schemas.microsoft.com/office/drawing/2014/main" id="{6B0E8F4D-0FF3-EAD8-1EE9-74929D60E4A7}"/>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8" name="Text Placeholder 19">
            <a:extLst>
              <a:ext uri="{FF2B5EF4-FFF2-40B4-BE49-F238E27FC236}">
                <a16:creationId xmlns:a16="http://schemas.microsoft.com/office/drawing/2014/main" id="{980ABE18-C5D9-A58B-B245-8FBB07D81E6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38820D62-F47A-A083-D71D-D99A432421DD}"/>
              </a:ext>
            </a:extLst>
          </p:cNvPr>
          <p:cNvSpPr>
            <a:spLocks noGrp="1"/>
          </p:cNvSpPr>
          <p:nvPr>
            <p:ph type="body" sz="quarter" idx="12" hasCustomPrompt="1"/>
          </p:nvPr>
        </p:nvSpPr>
        <p:spPr>
          <a:xfrm>
            <a:off x="1521734" y="6283848"/>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5" name="Text Placeholder 19">
            <a:extLst>
              <a:ext uri="{FF2B5EF4-FFF2-40B4-BE49-F238E27FC236}">
                <a16:creationId xmlns:a16="http://schemas.microsoft.com/office/drawing/2014/main" id="{6FD903A6-2D49-58E2-5118-71FC9FACA927}"/>
              </a:ext>
            </a:extLst>
          </p:cNvPr>
          <p:cNvSpPr>
            <a:spLocks noGrp="1"/>
          </p:cNvSpPr>
          <p:nvPr>
            <p:ph type="body" sz="quarter" idx="13" hasCustomPrompt="1"/>
          </p:nvPr>
        </p:nvSpPr>
        <p:spPr>
          <a:xfrm>
            <a:off x="1521734"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0" name="Text Placeholder 19">
            <a:extLst>
              <a:ext uri="{FF2B5EF4-FFF2-40B4-BE49-F238E27FC236}">
                <a16:creationId xmlns:a16="http://schemas.microsoft.com/office/drawing/2014/main" id="{FD7EC7B8-F94E-EEB7-0148-5B7E7D9D988B}"/>
              </a:ext>
            </a:extLst>
          </p:cNvPr>
          <p:cNvSpPr>
            <a:spLocks noGrp="1"/>
          </p:cNvSpPr>
          <p:nvPr>
            <p:ph type="body" sz="quarter" idx="14" hasCustomPrompt="1"/>
          </p:nvPr>
        </p:nvSpPr>
        <p:spPr>
          <a:xfrm>
            <a:off x="12695501" y="6283848"/>
            <a:ext cx="7863426"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1" name="Text Placeholder 19">
            <a:extLst>
              <a:ext uri="{FF2B5EF4-FFF2-40B4-BE49-F238E27FC236}">
                <a16:creationId xmlns:a16="http://schemas.microsoft.com/office/drawing/2014/main" id="{62D4D0B6-D9C9-30E8-6C9B-7B73DEE96063}"/>
              </a:ext>
            </a:extLst>
          </p:cNvPr>
          <p:cNvSpPr>
            <a:spLocks noGrp="1"/>
          </p:cNvSpPr>
          <p:nvPr>
            <p:ph type="body" sz="quarter" idx="15" hasCustomPrompt="1"/>
          </p:nvPr>
        </p:nvSpPr>
        <p:spPr>
          <a:xfrm>
            <a:off x="12695501" y="7147448"/>
            <a:ext cx="7010400" cy="939800"/>
          </a:xfrm>
          <a:prstGeom prst="rect">
            <a:avLst/>
          </a:prstGeom>
        </p:spPr>
        <p:txBody>
          <a:bodyPr/>
          <a:lstStyle>
            <a:lvl1pPr marL="0" marR="0" indent="0" algn="l" defTabSz="914400" rtl="0" eaLnBrk="1" fontAlgn="auto" latinLnBrk="0" hangingPunct="1">
              <a:lnSpc>
                <a:spcPts val="56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5" name="Text Placeholder 24">
            <a:extLst>
              <a:ext uri="{FF2B5EF4-FFF2-40B4-BE49-F238E27FC236}">
                <a16:creationId xmlns:a16="http://schemas.microsoft.com/office/drawing/2014/main" id="{A9647C27-E69D-913D-98CB-477785E72BC2}"/>
              </a:ext>
            </a:extLst>
          </p:cNvPr>
          <p:cNvSpPr>
            <a:spLocks noGrp="1"/>
          </p:cNvSpPr>
          <p:nvPr>
            <p:ph type="body" sz="quarter" idx="16" hasCustomPrompt="1"/>
          </p:nvPr>
        </p:nvSpPr>
        <p:spPr>
          <a:xfrm>
            <a:off x="151168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6" name="Text Placeholder 24">
            <a:extLst>
              <a:ext uri="{FF2B5EF4-FFF2-40B4-BE49-F238E27FC236}">
                <a16:creationId xmlns:a16="http://schemas.microsoft.com/office/drawing/2014/main" id="{3CF8C0E6-A6AB-F33D-A8B6-8C48277D29C1}"/>
              </a:ext>
            </a:extLst>
          </p:cNvPr>
          <p:cNvSpPr>
            <a:spLocks noGrp="1"/>
          </p:cNvSpPr>
          <p:nvPr>
            <p:ph type="body" sz="quarter" idx="17" hasCustomPrompt="1"/>
          </p:nvPr>
        </p:nvSpPr>
        <p:spPr>
          <a:xfrm>
            <a:off x="12685453"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535356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blocks text">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B189BF-1CC6-7389-95BF-5F38F0F0828B}"/>
              </a:ext>
            </a:extLst>
          </p:cNvPr>
          <p:cNvSpPr/>
          <p:nvPr userDrawn="1"/>
        </p:nvSpPr>
        <p:spPr>
          <a:xfrm>
            <a:off x="114056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247DDB54-DB54-E3D1-6112-A27B01550823}"/>
              </a:ext>
            </a:extLst>
          </p:cNvPr>
          <p:cNvSpPr/>
          <p:nvPr userDrawn="1"/>
        </p:nvSpPr>
        <p:spPr>
          <a:xfrm>
            <a:off x="8598641"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6C5E7C83-8106-E9C1-0192-732198046405}"/>
              </a:ext>
            </a:extLst>
          </p:cNvPr>
          <p:cNvSpPr/>
          <p:nvPr userDrawn="1"/>
        </p:nvSpPr>
        <p:spPr>
          <a:xfrm>
            <a:off x="1605671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Shape 2">
            <a:extLst>
              <a:ext uri="{FF2B5EF4-FFF2-40B4-BE49-F238E27FC236}">
                <a16:creationId xmlns:a16="http://schemas.microsoft.com/office/drawing/2014/main" id="{12C595F4-B3F7-5E06-51AC-548372D7CFAF}"/>
              </a:ext>
            </a:extLst>
          </p:cNvPr>
          <p:cNvSpPr/>
          <p:nvPr userDrawn="1"/>
        </p:nvSpPr>
        <p:spPr>
          <a:xfrm>
            <a:off x="1600400" y="6350000"/>
            <a:ext cx="6287286" cy="1574800"/>
          </a:xfrm>
          <a:prstGeom prst="rect">
            <a:avLst/>
          </a:prstGeom>
          <a:noFill/>
          <a:ln/>
        </p:spPr>
        <p:txBody>
          <a:bodyPr/>
          <a:lstStyle/>
          <a:p>
            <a:endParaRPr lang="en-US" b="0" i="0">
              <a:latin typeface="Poppins" pitchFamily="2" charset="77"/>
              <a:cs typeface="Poppins" pitchFamily="2" charset="77"/>
            </a:endParaRPr>
          </a:p>
        </p:txBody>
      </p:sp>
      <p:sp>
        <p:nvSpPr>
          <p:cNvPr id="17" name="Shape 12">
            <a:extLst>
              <a:ext uri="{FF2B5EF4-FFF2-40B4-BE49-F238E27FC236}">
                <a16:creationId xmlns:a16="http://schemas.microsoft.com/office/drawing/2014/main" id="{F38E5D1D-B87D-B835-D533-FC7CB7F5B336}"/>
              </a:ext>
            </a:extLst>
          </p:cNvPr>
          <p:cNvSpPr/>
          <p:nvPr userDrawn="1"/>
        </p:nvSpPr>
        <p:spPr>
          <a:xfrm>
            <a:off x="16512064" y="6350000"/>
            <a:ext cx="6287286" cy="2438400"/>
          </a:xfrm>
          <a:prstGeom prst="rect">
            <a:avLst/>
          </a:prstGeom>
          <a:noFill/>
          <a:ln/>
        </p:spPr>
        <p:txBody>
          <a:bodyPr/>
          <a:lstStyle/>
          <a:p>
            <a:endParaRPr lang="en-US" b="0" i="0">
              <a:latin typeface="Poppins" pitchFamily="2" charset="77"/>
              <a:cs typeface="Poppins" pitchFamily="2" charset="77"/>
            </a:endParaRPr>
          </a:p>
        </p:txBody>
      </p:sp>
      <p:sp>
        <p:nvSpPr>
          <p:cNvPr id="22" name="Text Placeholder 19">
            <a:extLst>
              <a:ext uri="{FF2B5EF4-FFF2-40B4-BE49-F238E27FC236}">
                <a16:creationId xmlns:a16="http://schemas.microsoft.com/office/drawing/2014/main" id="{B55218D8-9438-05C0-B609-5BF7A9AEA1E4}"/>
              </a:ext>
            </a:extLst>
          </p:cNvPr>
          <p:cNvSpPr>
            <a:spLocks noGrp="1"/>
          </p:cNvSpPr>
          <p:nvPr>
            <p:ph type="body" sz="quarter" idx="12" hasCustomPrompt="1"/>
          </p:nvPr>
        </p:nvSpPr>
        <p:spPr>
          <a:xfrm>
            <a:off x="8962126"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3" name="Text Placeholder 19">
            <a:extLst>
              <a:ext uri="{FF2B5EF4-FFF2-40B4-BE49-F238E27FC236}">
                <a16:creationId xmlns:a16="http://schemas.microsoft.com/office/drawing/2014/main" id="{83B7E634-3F0C-B54C-EFCF-0FED89ACDB3D}"/>
              </a:ext>
            </a:extLst>
          </p:cNvPr>
          <p:cNvSpPr>
            <a:spLocks noGrp="1"/>
          </p:cNvSpPr>
          <p:nvPr>
            <p:ph type="body" sz="quarter" idx="13" hasCustomPrompt="1"/>
          </p:nvPr>
        </p:nvSpPr>
        <p:spPr>
          <a:xfrm>
            <a:off x="8962126"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4" name="Text Placeholder 24">
            <a:extLst>
              <a:ext uri="{FF2B5EF4-FFF2-40B4-BE49-F238E27FC236}">
                <a16:creationId xmlns:a16="http://schemas.microsoft.com/office/drawing/2014/main" id="{67B74BF8-911F-42EF-3387-B7A181E443FA}"/>
              </a:ext>
            </a:extLst>
          </p:cNvPr>
          <p:cNvSpPr>
            <a:spLocks noGrp="1"/>
          </p:cNvSpPr>
          <p:nvPr>
            <p:ph type="body" sz="quarter" idx="16" hasCustomPrompt="1"/>
          </p:nvPr>
        </p:nvSpPr>
        <p:spPr>
          <a:xfrm>
            <a:off x="896212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7" name="Text Placeholder 19">
            <a:extLst>
              <a:ext uri="{FF2B5EF4-FFF2-40B4-BE49-F238E27FC236}">
                <a16:creationId xmlns:a16="http://schemas.microsoft.com/office/drawing/2014/main" id="{BAFDBD80-4720-E864-12C6-202C934DAFBE}"/>
              </a:ext>
            </a:extLst>
          </p:cNvPr>
          <p:cNvSpPr>
            <a:spLocks noGrp="1"/>
          </p:cNvSpPr>
          <p:nvPr>
            <p:ph type="body" sz="quarter" idx="17" hasCustomPrompt="1"/>
          </p:nvPr>
        </p:nvSpPr>
        <p:spPr>
          <a:xfrm>
            <a:off x="16425607"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ED897787-FF0B-A2A3-0F90-C7E052BCCA51}"/>
              </a:ext>
            </a:extLst>
          </p:cNvPr>
          <p:cNvSpPr>
            <a:spLocks noGrp="1"/>
          </p:cNvSpPr>
          <p:nvPr>
            <p:ph type="body" sz="quarter" idx="18" hasCustomPrompt="1"/>
          </p:nvPr>
        </p:nvSpPr>
        <p:spPr>
          <a:xfrm>
            <a:off x="16425607"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9" name="Text Placeholder 24">
            <a:extLst>
              <a:ext uri="{FF2B5EF4-FFF2-40B4-BE49-F238E27FC236}">
                <a16:creationId xmlns:a16="http://schemas.microsoft.com/office/drawing/2014/main" id="{BA6A41FE-C805-D075-4FCE-AF62CA5F8ADE}"/>
              </a:ext>
            </a:extLst>
          </p:cNvPr>
          <p:cNvSpPr>
            <a:spLocks noGrp="1"/>
          </p:cNvSpPr>
          <p:nvPr>
            <p:ph type="body" sz="quarter" idx="19" hasCustomPrompt="1"/>
          </p:nvPr>
        </p:nvSpPr>
        <p:spPr>
          <a:xfrm>
            <a:off x="16425607"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AB60DAB6-79DF-2E12-7FD5-0CCA0778BA03}"/>
              </a:ext>
            </a:extLst>
          </p:cNvPr>
          <p:cNvSpPr>
            <a:spLocks noGrp="1"/>
          </p:cNvSpPr>
          <p:nvPr>
            <p:ph type="body" sz="quarter" idx="21" hasCustomPrompt="1"/>
          </p:nvPr>
        </p:nvSpPr>
        <p:spPr>
          <a:xfrm>
            <a:off x="1498645"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Tx/>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32" name="Text Placeholder 19">
            <a:extLst>
              <a:ext uri="{FF2B5EF4-FFF2-40B4-BE49-F238E27FC236}">
                <a16:creationId xmlns:a16="http://schemas.microsoft.com/office/drawing/2014/main" id="{FFAC78C2-3501-B585-EC26-AB4C513FC0CB}"/>
              </a:ext>
            </a:extLst>
          </p:cNvPr>
          <p:cNvSpPr>
            <a:spLocks noGrp="1"/>
          </p:cNvSpPr>
          <p:nvPr>
            <p:ph type="body" sz="quarter" idx="10" hasCustomPrompt="1"/>
          </p:nvPr>
        </p:nvSpPr>
        <p:spPr>
          <a:xfrm>
            <a:off x="1140565" y="1500658"/>
            <a:ext cx="7010400" cy="939800"/>
          </a:xfrm>
          <a:prstGeom prst="rect">
            <a:avLst/>
          </a:prstGeom>
        </p:spPr>
        <p:txBody>
          <a:bodyPr/>
          <a:lstStyle>
            <a:lvl1pPr marL="0" indent="0" algn="l" defTabSz="914400" rtl="0" eaLnBrk="1" latinLnBrk="0" hangingPunct="1">
              <a:lnSpc>
                <a:spcPts val="6800"/>
              </a:lnSpc>
              <a:buNone/>
              <a:defRPr lang="en-US" sz="10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33" name="Text Placeholder 19">
            <a:extLst>
              <a:ext uri="{FF2B5EF4-FFF2-40B4-BE49-F238E27FC236}">
                <a16:creationId xmlns:a16="http://schemas.microsoft.com/office/drawing/2014/main" id="{E7D0E3CC-8E1E-6D3F-FD71-363594381F25}"/>
              </a:ext>
            </a:extLst>
          </p:cNvPr>
          <p:cNvSpPr>
            <a:spLocks noGrp="1"/>
          </p:cNvSpPr>
          <p:nvPr>
            <p:ph type="body" sz="quarter" idx="11" hasCustomPrompt="1"/>
          </p:nvPr>
        </p:nvSpPr>
        <p:spPr>
          <a:xfrm>
            <a:off x="1140565" y="2858532"/>
            <a:ext cx="7010400" cy="939800"/>
          </a:xfrm>
          <a:prstGeom prst="rect">
            <a:avLst/>
          </a:prstGeom>
        </p:spPr>
        <p:txBody>
          <a:bodyPr/>
          <a:lstStyle>
            <a:lvl1pPr marL="0" indent="0" algn="l" defTabSz="914400" rtl="0" eaLnBrk="1" latinLnBrk="0" hangingPunct="1">
              <a:lnSpc>
                <a:spcPts val="6800"/>
              </a:lnSpc>
              <a:buNone/>
              <a:defRPr lang="en-US" sz="10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5" name="Text Placeholder 19">
            <a:extLst>
              <a:ext uri="{FF2B5EF4-FFF2-40B4-BE49-F238E27FC236}">
                <a16:creationId xmlns:a16="http://schemas.microsoft.com/office/drawing/2014/main" id="{0FF2144F-2DE7-9301-5221-382FC7FCDB06}"/>
              </a:ext>
            </a:extLst>
          </p:cNvPr>
          <p:cNvSpPr>
            <a:spLocks noGrp="1"/>
          </p:cNvSpPr>
          <p:nvPr>
            <p:ph type="body" sz="quarter" idx="22" hasCustomPrompt="1"/>
          </p:nvPr>
        </p:nvSpPr>
        <p:spPr>
          <a:xfrm>
            <a:off x="1490809"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6" name="Text Placeholder 24">
            <a:extLst>
              <a:ext uri="{FF2B5EF4-FFF2-40B4-BE49-F238E27FC236}">
                <a16:creationId xmlns:a16="http://schemas.microsoft.com/office/drawing/2014/main" id="{B491D105-7489-F35F-A411-9DCCB714EDE0}"/>
              </a:ext>
            </a:extLst>
          </p:cNvPr>
          <p:cNvSpPr>
            <a:spLocks noGrp="1"/>
          </p:cNvSpPr>
          <p:nvPr>
            <p:ph type="body" sz="quarter" idx="23" hasCustomPrompt="1"/>
          </p:nvPr>
        </p:nvSpPr>
        <p:spPr>
          <a:xfrm>
            <a:off x="1498070"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226516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77170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c64-wiki.com/wiki/Memory_Map" TargetMode="External"/><Relationship Id="rId7"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hyperlink" Target="https://github.com/xoofx/Asm650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hyperlink" Target="https://microsoft.github.io/debug-adapter-protocol/" TargetMode="External"/><Relationship Id="rId5" Type="http://schemas.openxmlformats.org/officeDocument/2006/relationships/image" Target="../media/image63.pn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hyperlink" Target="https://retroc64.github.io/" TargetMode="External"/><Relationship Id="rId5" Type="http://schemas.openxmlformats.org/officeDocument/2006/relationships/image" Target="../media/image50.png"/><Relationship Id="rId4" Type="http://schemas.openxmlformats.org/officeDocument/2006/relationships/hyperlink" Target="https://www.commodore.ne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jpe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jpeg"/><Relationship Id="rId7" Type="http://schemas.openxmlformats.org/officeDocument/2006/relationships/hyperlink" Target="https://fr.wikipedia.org/wiki/Amstrad_CPC_464#/media/Fichier:Amstrad_CPC464.jp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archive.org/details/img487_202108amstrad-le-mordant-informatique-sticker-600dpi" TargetMode="External"/><Relationship Id="rId11" Type="http://schemas.openxmlformats.org/officeDocument/2006/relationships/image" Target="../media/image36.png"/><Relationship Id="rId5" Type="http://schemas.openxmlformats.org/officeDocument/2006/relationships/image" Target="../media/image33.png"/><Relationship Id="rId10" Type="http://schemas.openxmlformats.org/officeDocument/2006/relationships/hyperlink" Target="https://fr.wikipedia.org/wiki/Amiga_500#/media/Fichier:Amiga500_system.jpg" TargetMode="External"/><Relationship Id="rId4" Type="http://schemas.openxmlformats.org/officeDocument/2006/relationships/image" Target="../media/image32.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hyperlink" Target="https://www.c64-wiki.com/" TargetMode="External"/><Relationship Id="rId3" Type="http://schemas.openxmlformats.org/officeDocument/2006/relationships/image" Target="../media/image37.png"/><Relationship Id="rId7" Type="http://schemas.openxmlformats.org/officeDocument/2006/relationships/image" Target="../media/image41.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0.gif"/><Relationship Id="rId5" Type="http://schemas.openxmlformats.org/officeDocument/2006/relationships/image" Target="../media/image39.gif"/><Relationship Id="rId4" Type="http://schemas.openxmlformats.org/officeDocument/2006/relationships/image" Target="../media/image38.gif"/></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hyperlink" Target="https://fr.wikipedia.org/wiki/Cat%C3%A9gorie:Ordinateur_8_bit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3.png"/><Relationship Id="rId2" Type="http://schemas.openxmlformats.org/officeDocument/2006/relationships/slideLayout" Target="../slideLayouts/slideLayout12.xml"/><Relationship Id="rId1" Type="http://schemas.openxmlformats.org/officeDocument/2006/relationships/video" Target="https://www.youtube.com/embed/S2fGP59mJ5M?start=40&amp;feature=oembed" TargetMode="External"/><Relationship Id="rId6" Type="http://schemas.openxmlformats.org/officeDocument/2006/relationships/image" Target="../media/image52.jpeg"/><Relationship Id="rId5" Type="http://schemas.openxmlformats.org/officeDocument/2006/relationships/hyperlink" Target="https://www.commodore.net/" TargetMode="Externa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hyperlink" Target="https://www.c64-wiki.com/" TargetMode="External"/><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hyperlink" Target="https://www.6581-8580.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www.c64-wiki.com/wiki/Memory_Ma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55FBE9-A4F9-F8C7-E8A6-A8D87DE036E5}"/>
              </a:ext>
            </a:extLst>
          </p:cNvPr>
          <p:cNvSpPr>
            <a:spLocks noGrp="1"/>
          </p:cNvSpPr>
          <p:nvPr>
            <p:ph type="body" sz="quarter" idx="10"/>
          </p:nvPr>
        </p:nvSpPr>
        <p:spPr>
          <a:xfrm>
            <a:off x="1088057" y="1041400"/>
            <a:ext cx="19199071" cy="1828800"/>
          </a:xfrm>
        </p:spPr>
        <p:txBody>
          <a:bodyPr/>
          <a:lstStyle/>
          <a:p>
            <a:r>
              <a:rPr lang="en-US" noProof="0"/>
              <a:t>Retro Meets Modern</a:t>
            </a:r>
          </a:p>
        </p:txBody>
      </p:sp>
      <p:sp>
        <p:nvSpPr>
          <p:cNvPr id="3" name="Text Placeholder 2">
            <a:extLst>
              <a:ext uri="{FF2B5EF4-FFF2-40B4-BE49-F238E27FC236}">
                <a16:creationId xmlns:a16="http://schemas.microsoft.com/office/drawing/2014/main" id="{33B9C3D8-5F27-E8F2-4C39-6C59A330A05D}"/>
              </a:ext>
            </a:extLst>
          </p:cNvPr>
          <p:cNvSpPr>
            <a:spLocks noGrp="1"/>
          </p:cNvSpPr>
          <p:nvPr>
            <p:ph type="body" sz="quarter" idx="11"/>
          </p:nvPr>
        </p:nvSpPr>
        <p:spPr>
          <a:xfrm>
            <a:off x="1088058" y="2920999"/>
            <a:ext cx="15389072" cy="5980953"/>
          </a:xfrm>
        </p:spPr>
        <p:txBody>
          <a:bodyPr/>
          <a:lstStyle/>
          <a:p>
            <a:r>
              <a:rPr lang="en-US" b="1" noProof="0">
                <a:solidFill>
                  <a:srgbClr val="FF0000"/>
                </a:solidFill>
              </a:rPr>
              <a:t>Co</a:t>
            </a:r>
            <a:r>
              <a:rPr lang="en-US" b="1" noProof="0">
                <a:solidFill>
                  <a:srgbClr val="FFC000"/>
                </a:solidFill>
              </a:rPr>
              <a:t>m</a:t>
            </a:r>
            <a:r>
              <a:rPr lang="en-US" b="1" noProof="0">
                <a:solidFill>
                  <a:srgbClr val="FFFF00"/>
                </a:solidFill>
              </a:rPr>
              <a:t>mo</a:t>
            </a:r>
            <a:r>
              <a:rPr lang="en-US" b="1" noProof="0">
                <a:solidFill>
                  <a:srgbClr val="00B050"/>
                </a:solidFill>
              </a:rPr>
              <a:t>do</a:t>
            </a:r>
            <a:r>
              <a:rPr lang="en-US" b="1" noProof="0">
                <a:solidFill>
                  <a:srgbClr val="00B0F0"/>
                </a:solidFill>
              </a:rPr>
              <a:t>re</a:t>
            </a:r>
            <a:r>
              <a:rPr lang="en-US" b="1" noProof="0"/>
              <a:t>  </a:t>
            </a:r>
            <a:r>
              <a:rPr lang="en-US" noProof="0">
                <a:solidFill>
                  <a:schemeClr val="accent5"/>
                </a:solidFill>
              </a:rPr>
              <a:t>Live Coding with C# and .NET 9+</a:t>
            </a:r>
            <a:br>
              <a:rPr lang="en-US" noProof="0">
                <a:solidFill>
                  <a:schemeClr val="accent5"/>
                </a:solidFill>
              </a:rPr>
            </a:br>
            <a:endParaRPr lang="en-US" noProof="0">
              <a:solidFill>
                <a:schemeClr val="accent5"/>
              </a:solidFill>
            </a:endParaRPr>
          </a:p>
        </p:txBody>
      </p:sp>
      <p:sp>
        <p:nvSpPr>
          <p:cNvPr id="5" name="TextBox 4">
            <a:extLst>
              <a:ext uri="{FF2B5EF4-FFF2-40B4-BE49-F238E27FC236}">
                <a16:creationId xmlns:a16="http://schemas.microsoft.com/office/drawing/2014/main" id="{D0D4EA8E-55AE-5DD2-D0EC-0D4B683AE988}"/>
              </a:ext>
            </a:extLst>
          </p:cNvPr>
          <p:cNvSpPr txBox="1"/>
          <p:nvPr/>
        </p:nvSpPr>
        <p:spPr>
          <a:xfrm>
            <a:off x="12882282" y="2576463"/>
            <a:ext cx="2877671" cy="2400657"/>
          </a:xfrm>
          <a:prstGeom prst="rect">
            <a:avLst/>
          </a:prstGeom>
          <a:noFill/>
        </p:spPr>
        <p:txBody>
          <a:bodyPr wrap="square">
            <a:spAutoFit/>
          </a:bodyPr>
          <a:lstStyle/>
          <a:p>
            <a:r>
              <a:rPr lang="en-US" sz="15000" b="1" noProof="0">
                <a:solidFill>
                  <a:schemeClr val="tx1"/>
                </a:solidFill>
                <a:effectLst>
                  <a:glow rad="228600">
                    <a:schemeClr val="accent4">
                      <a:satMod val="175000"/>
                    </a:schemeClr>
                  </a:glow>
                </a:effectLst>
                <a:latin typeface="Poppins" panose="00000500000000000000" pitchFamily="2" charset="0"/>
                <a:cs typeface="Poppins" panose="00000500000000000000" pitchFamily="2" charset="0"/>
              </a:rPr>
              <a:t>64</a:t>
            </a:r>
            <a:endParaRPr lang="en-US" sz="15000" noProof="0">
              <a:effectLst>
                <a:glow rad="228600">
                  <a:schemeClr val="accent4">
                    <a:satMod val="175000"/>
                  </a:schemeClr>
                </a:glow>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0958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 tmFilter="0, 0; .2, .5; .8, .5; 1, 0"/>
                                        <p:tgtEl>
                                          <p:spTgt spid="5"/>
                                        </p:tgtEl>
                                      </p:cBhvr>
                                    </p:animEffect>
                                    <p:animScale>
                                      <p:cBhvr>
                                        <p:cTn id="7" dur="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0C3FC-D62F-1920-F38E-760CD715F7D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3D382D5-0FD6-2823-DA4A-D7173CC4CFC4}"/>
              </a:ext>
            </a:extLst>
          </p:cNvPr>
          <p:cNvSpPr>
            <a:spLocks noGrp="1"/>
          </p:cNvSpPr>
          <p:nvPr>
            <p:ph type="body" sz="quarter" idx="10"/>
          </p:nvPr>
        </p:nvSpPr>
        <p:spPr>
          <a:xfrm>
            <a:off x="1140565" y="1066800"/>
            <a:ext cx="9556010" cy="939800"/>
          </a:xfrm>
        </p:spPr>
        <p:txBody>
          <a:bodyPr/>
          <a:lstStyle/>
          <a:p>
            <a:r>
              <a:rPr lang="en-US"/>
              <a:t>💾 The </a:t>
            </a:r>
            <a:r>
              <a:rPr lang="en-US">
                <a:solidFill>
                  <a:srgbClr val="FF0000"/>
                </a:solidFill>
              </a:rPr>
              <a:t>Co</a:t>
            </a:r>
            <a:r>
              <a:rPr lang="en-US">
                <a:solidFill>
                  <a:srgbClr val="FFC000"/>
                </a:solidFill>
              </a:rPr>
              <a:t>m</a:t>
            </a:r>
            <a:r>
              <a:rPr lang="en-US">
                <a:solidFill>
                  <a:srgbClr val="FFFF00"/>
                </a:solidFill>
              </a:rPr>
              <a:t>mo</a:t>
            </a:r>
            <a:r>
              <a:rPr lang="en-US">
                <a:solidFill>
                  <a:srgbClr val="00B050"/>
                </a:solidFill>
              </a:rPr>
              <a:t>do</a:t>
            </a:r>
            <a:r>
              <a:rPr lang="en-US">
                <a:solidFill>
                  <a:srgbClr val="00B0F0"/>
                </a:solidFill>
              </a:rPr>
              <a:t>re</a:t>
            </a:r>
            <a:r>
              <a:rPr lang="en-US"/>
              <a:t> </a:t>
            </a:r>
            <a:r>
              <a:rPr lang="en-US">
                <a:solidFill>
                  <a:schemeClr val="tx1"/>
                </a:solidFill>
                <a:effectLst>
                  <a:glow rad="228600">
                    <a:schemeClr val="accent4">
                      <a:satMod val="175000"/>
                    </a:schemeClr>
                  </a:glow>
                </a:effectLst>
              </a:rPr>
              <a:t>64</a:t>
            </a:r>
            <a:endParaRPr lang="en-US"/>
          </a:p>
        </p:txBody>
      </p:sp>
      <p:sp>
        <p:nvSpPr>
          <p:cNvPr id="3" name="Text Placeholder 2">
            <a:extLst>
              <a:ext uri="{FF2B5EF4-FFF2-40B4-BE49-F238E27FC236}">
                <a16:creationId xmlns:a16="http://schemas.microsoft.com/office/drawing/2014/main" id="{D139CF47-DDFE-6622-57EF-4890F4C79349}"/>
              </a:ext>
            </a:extLst>
          </p:cNvPr>
          <p:cNvSpPr>
            <a:spLocks noGrp="1"/>
          </p:cNvSpPr>
          <p:nvPr>
            <p:ph type="body" sz="quarter" idx="11"/>
          </p:nvPr>
        </p:nvSpPr>
        <p:spPr>
          <a:xfrm>
            <a:off x="1140564" y="1930400"/>
            <a:ext cx="10603201" cy="939800"/>
          </a:xfrm>
        </p:spPr>
        <p:txBody>
          <a:bodyPr/>
          <a:lstStyle/>
          <a:p>
            <a:r>
              <a:rPr lang="en-US"/>
              <a:t>Programming the C64 </a:t>
            </a:r>
            <a:r>
              <a:rPr lang="en-US" sz="2800"/>
              <a:t>from a PC</a:t>
            </a:r>
          </a:p>
        </p:txBody>
      </p:sp>
      <p:sp>
        <p:nvSpPr>
          <p:cNvPr id="30" name="TextBox 29">
            <a:extLst>
              <a:ext uri="{FF2B5EF4-FFF2-40B4-BE49-F238E27FC236}">
                <a16:creationId xmlns:a16="http://schemas.microsoft.com/office/drawing/2014/main" id="{A598EE4D-5F91-BB37-4827-C67A88CEEF02}"/>
              </a:ext>
            </a:extLst>
          </p:cNvPr>
          <p:cNvSpPr txBox="1"/>
          <p:nvPr/>
        </p:nvSpPr>
        <p:spPr>
          <a:xfrm>
            <a:off x="22770354" y="12971930"/>
            <a:ext cx="808042" cy="369332"/>
          </a:xfrm>
          <a:prstGeom prst="rect">
            <a:avLst/>
          </a:prstGeom>
          <a:noFill/>
        </p:spPr>
        <p:txBody>
          <a:bodyPr wrap="none" rtlCol="0">
            <a:spAutoFit/>
          </a:bodyPr>
          <a:lstStyle/>
          <a:p>
            <a:r>
              <a:rPr lang="en-US">
                <a:hlinkClick r:id="rId3"/>
              </a:rPr>
              <a:t>source</a:t>
            </a:r>
            <a:endParaRPr lang="en-US"/>
          </a:p>
        </p:txBody>
      </p:sp>
      <p:grpSp>
        <p:nvGrpSpPr>
          <p:cNvPr id="3083" name="Group 3082">
            <a:extLst>
              <a:ext uri="{FF2B5EF4-FFF2-40B4-BE49-F238E27FC236}">
                <a16:creationId xmlns:a16="http://schemas.microsoft.com/office/drawing/2014/main" id="{CC001738-DA0C-7832-9504-2B34FD7C59E2}"/>
              </a:ext>
            </a:extLst>
          </p:cNvPr>
          <p:cNvGrpSpPr/>
          <p:nvPr/>
        </p:nvGrpSpPr>
        <p:grpSpPr>
          <a:xfrm>
            <a:off x="2910239" y="3734942"/>
            <a:ext cx="4007056" cy="4864350"/>
            <a:chOff x="2910239" y="3528754"/>
            <a:chExt cx="4007056" cy="4864350"/>
          </a:xfrm>
        </p:grpSpPr>
        <p:pic>
          <p:nvPicPr>
            <p:cNvPr id="17" name="Picture 16">
              <a:extLst>
                <a:ext uri="{FF2B5EF4-FFF2-40B4-BE49-F238E27FC236}">
                  <a16:creationId xmlns:a16="http://schemas.microsoft.com/office/drawing/2014/main" id="{2C45D240-BF99-1BB7-8911-B5618B395C40}"/>
                </a:ext>
              </a:extLst>
            </p:cNvPr>
            <p:cNvPicPr>
              <a:picLocks noChangeAspect="1"/>
            </p:cNvPicPr>
            <p:nvPr/>
          </p:nvPicPr>
          <p:blipFill>
            <a:blip r:embed="rId4"/>
            <a:stretch>
              <a:fillRect/>
            </a:stretch>
          </p:blipFill>
          <p:spPr>
            <a:xfrm>
              <a:off x="2910239" y="3528754"/>
              <a:ext cx="4007056" cy="4864350"/>
            </a:xfrm>
            <a:prstGeom prst="rect">
              <a:avLst/>
            </a:prstGeom>
            <a:effectLst>
              <a:glow rad="228600">
                <a:schemeClr val="accent4">
                  <a:satMod val="175000"/>
                  <a:alpha val="40000"/>
                </a:schemeClr>
              </a:glow>
            </a:effectLst>
          </p:spPr>
        </p:pic>
        <p:sp>
          <p:nvSpPr>
            <p:cNvPr id="25" name="TextBox 24">
              <a:extLst>
                <a:ext uri="{FF2B5EF4-FFF2-40B4-BE49-F238E27FC236}">
                  <a16:creationId xmlns:a16="http://schemas.microsoft.com/office/drawing/2014/main" id="{78802458-E6AC-8CFF-5FFE-385F270FBB2D}"/>
                </a:ext>
              </a:extLst>
            </p:cNvPr>
            <p:cNvSpPr txBox="1"/>
            <p:nvPr/>
          </p:nvSpPr>
          <p:spPr>
            <a:xfrm>
              <a:off x="3537769" y="4719028"/>
              <a:ext cx="3010761" cy="1446550"/>
            </a:xfrm>
            <a:prstGeom prst="rect">
              <a:avLst/>
            </a:prstGeom>
            <a:noFill/>
            <a:effectLst>
              <a:outerShdw blurRad="50800" dist="50800" dir="5400000" algn="ctr" rotWithShape="0">
                <a:schemeClr val="tx1"/>
              </a:outerShdw>
            </a:effectLst>
          </p:spPr>
          <p:txBody>
            <a:bodyPr wrap="none" rtlCol="0">
              <a:spAutoFit/>
            </a:bodyPr>
            <a:lstStyle/>
            <a:p>
              <a:pPr algn="ctr"/>
              <a:r>
                <a:rPr lang="en-US" sz="4400" b="1">
                  <a:solidFill>
                    <a:schemeClr val="bg1"/>
                  </a:solidFill>
                  <a:latin typeface="Poppins" panose="00000500000000000000" pitchFamily="2" charset="0"/>
                  <a:cs typeface="Poppins" panose="00000500000000000000" pitchFamily="2" charset="0"/>
                </a:rPr>
                <a:t>ASM 6510 </a:t>
              </a:r>
            </a:p>
            <a:p>
              <a:pPr algn="ctr"/>
              <a:r>
                <a:rPr lang="en-US" sz="4400" b="1">
                  <a:solidFill>
                    <a:schemeClr val="bg1"/>
                  </a:solidFill>
                  <a:latin typeface="Poppins" panose="00000500000000000000" pitchFamily="2" charset="0"/>
                  <a:cs typeface="Poppins" panose="00000500000000000000" pitchFamily="2" charset="0"/>
                </a:rPr>
                <a:t>code</a:t>
              </a:r>
            </a:p>
          </p:txBody>
        </p:sp>
      </p:grpSp>
      <p:grpSp>
        <p:nvGrpSpPr>
          <p:cNvPr id="3092" name="Group 3091">
            <a:extLst>
              <a:ext uri="{FF2B5EF4-FFF2-40B4-BE49-F238E27FC236}">
                <a16:creationId xmlns:a16="http://schemas.microsoft.com/office/drawing/2014/main" id="{E1FEA3B5-A081-86B3-5F91-184F9985B3B3}"/>
              </a:ext>
            </a:extLst>
          </p:cNvPr>
          <p:cNvGrpSpPr/>
          <p:nvPr/>
        </p:nvGrpSpPr>
        <p:grpSpPr>
          <a:xfrm>
            <a:off x="2289960" y="9388187"/>
            <a:ext cx="5283472" cy="3283119"/>
            <a:chOff x="2289960" y="9181999"/>
            <a:chExt cx="5283472" cy="3283119"/>
          </a:xfrm>
        </p:grpSpPr>
        <p:pic>
          <p:nvPicPr>
            <p:cNvPr id="23" name="Picture 22">
              <a:extLst>
                <a:ext uri="{FF2B5EF4-FFF2-40B4-BE49-F238E27FC236}">
                  <a16:creationId xmlns:a16="http://schemas.microsoft.com/office/drawing/2014/main" id="{2BDC4C69-8E36-B3D0-0E05-AE7589C3D828}"/>
                </a:ext>
              </a:extLst>
            </p:cNvPr>
            <p:cNvPicPr>
              <a:picLocks noChangeAspect="1"/>
            </p:cNvPicPr>
            <p:nvPr/>
          </p:nvPicPr>
          <p:blipFill>
            <a:blip r:embed="rId5"/>
            <a:stretch>
              <a:fillRect/>
            </a:stretch>
          </p:blipFill>
          <p:spPr>
            <a:xfrm>
              <a:off x="2289960" y="9181999"/>
              <a:ext cx="5283472" cy="3283119"/>
            </a:xfrm>
            <a:prstGeom prst="rect">
              <a:avLst/>
            </a:prstGeom>
            <a:effectLst>
              <a:glow rad="228600">
                <a:schemeClr val="accent4">
                  <a:satMod val="175000"/>
                  <a:alpha val="40000"/>
                </a:schemeClr>
              </a:glow>
            </a:effectLst>
          </p:spPr>
        </p:pic>
        <p:sp>
          <p:nvSpPr>
            <p:cNvPr id="26" name="TextBox 25">
              <a:extLst>
                <a:ext uri="{FF2B5EF4-FFF2-40B4-BE49-F238E27FC236}">
                  <a16:creationId xmlns:a16="http://schemas.microsoft.com/office/drawing/2014/main" id="{14431DB1-1493-4DB5-E109-73B769753FAC}"/>
                </a:ext>
              </a:extLst>
            </p:cNvPr>
            <p:cNvSpPr txBox="1"/>
            <p:nvPr/>
          </p:nvSpPr>
          <p:spPr>
            <a:xfrm>
              <a:off x="3928055" y="10155319"/>
              <a:ext cx="2007281" cy="1446550"/>
            </a:xfrm>
            <a:prstGeom prst="rect">
              <a:avLst/>
            </a:prstGeom>
            <a:noFill/>
            <a:effectLst>
              <a:outerShdw blurRad="50800" dist="50800" dir="5400000" algn="ctr" rotWithShape="0">
                <a:schemeClr val="tx1"/>
              </a:outerShdw>
            </a:effectLst>
          </p:spPr>
          <p:txBody>
            <a:bodyPr wrap="none" rtlCol="0">
              <a:spAutoFit/>
            </a:bodyPr>
            <a:lstStyle/>
            <a:p>
              <a:pPr algn="ctr"/>
              <a:r>
                <a:rPr lang="en-US" sz="4400" b="1">
                  <a:solidFill>
                    <a:schemeClr val="bg1"/>
                  </a:solidFill>
                  <a:latin typeface="Poppins" panose="00000500000000000000" pitchFamily="2" charset="0"/>
                  <a:cs typeface="Poppins" panose="00000500000000000000" pitchFamily="2" charset="0"/>
                </a:rPr>
                <a:t>C/C++</a:t>
              </a:r>
            </a:p>
            <a:p>
              <a:pPr algn="ctr"/>
              <a:r>
                <a:rPr lang="en-US" sz="4400" b="1">
                  <a:solidFill>
                    <a:schemeClr val="bg1"/>
                  </a:solidFill>
                  <a:latin typeface="Poppins" panose="00000500000000000000" pitchFamily="2" charset="0"/>
                  <a:cs typeface="Poppins" panose="00000500000000000000" pitchFamily="2" charset="0"/>
                </a:rPr>
                <a:t>code</a:t>
              </a:r>
            </a:p>
          </p:txBody>
        </p:sp>
      </p:grpSp>
      <p:grpSp>
        <p:nvGrpSpPr>
          <p:cNvPr id="3094" name="Group 3093">
            <a:extLst>
              <a:ext uri="{FF2B5EF4-FFF2-40B4-BE49-F238E27FC236}">
                <a16:creationId xmlns:a16="http://schemas.microsoft.com/office/drawing/2014/main" id="{1A6C4C29-0947-8DA5-DB49-B8142AA2C28B}"/>
              </a:ext>
            </a:extLst>
          </p:cNvPr>
          <p:cNvGrpSpPr/>
          <p:nvPr/>
        </p:nvGrpSpPr>
        <p:grpSpPr>
          <a:xfrm>
            <a:off x="9374042" y="6066966"/>
            <a:ext cx="5639090" cy="3321221"/>
            <a:chOff x="9374042" y="5860778"/>
            <a:chExt cx="5639090" cy="3321221"/>
          </a:xfrm>
        </p:grpSpPr>
        <p:pic>
          <p:nvPicPr>
            <p:cNvPr id="21" name="Picture 20">
              <a:extLst>
                <a:ext uri="{FF2B5EF4-FFF2-40B4-BE49-F238E27FC236}">
                  <a16:creationId xmlns:a16="http://schemas.microsoft.com/office/drawing/2014/main" id="{BB067C8E-A2A1-B172-C57F-6CE652031692}"/>
                </a:ext>
              </a:extLst>
            </p:cNvPr>
            <p:cNvPicPr>
              <a:picLocks noChangeAspect="1"/>
            </p:cNvPicPr>
            <p:nvPr/>
          </p:nvPicPr>
          <p:blipFill>
            <a:blip r:embed="rId6"/>
            <a:stretch>
              <a:fillRect/>
            </a:stretch>
          </p:blipFill>
          <p:spPr>
            <a:xfrm>
              <a:off x="9374042" y="5860778"/>
              <a:ext cx="5639090" cy="3321221"/>
            </a:xfrm>
            <a:prstGeom prst="rect">
              <a:avLst/>
            </a:prstGeom>
            <a:effectLst>
              <a:glow rad="228600">
                <a:schemeClr val="accent4">
                  <a:satMod val="175000"/>
                  <a:alpha val="40000"/>
                </a:schemeClr>
              </a:glow>
            </a:effectLst>
          </p:spPr>
        </p:pic>
        <p:sp>
          <p:nvSpPr>
            <p:cNvPr id="28" name="TextBox 27">
              <a:extLst>
                <a:ext uri="{FF2B5EF4-FFF2-40B4-BE49-F238E27FC236}">
                  <a16:creationId xmlns:a16="http://schemas.microsoft.com/office/drawing/2014/main" id="{E478DCA2-0F7F-2117-0BDF-E9613B8AA11F}"/>
                </a:ext>
              </a:extLst>
            </p:cNvPr>
            <p:cNvSpPr txBox="1"/>
            <p:nvPr/>
          </p:nvSpPr>
          <p:spPr>
            <a:xfrm>
              <a:off x="10972751" y="7136667"/>
              <a:ext cx="2667717" cy="769441"/>
            </a:xfrm>
            <a:prstGeom prst="rect">
              <a:avLst/>
            </a:prstGeom>
            <a:noFill/>
            <a:effectLst>
              <a:outerShdw blurRad="50800" dist="50800" dir="5400000" algn="ctr" rotWithShape="0">
                <a:schemeClr val="tx1"/>
              </a:outerShdw>
            </a:effectLst>
          </p:spPr>
          <p:txBody>
            <a:bodyPr wrap="none" rtlCol="0">
              <a:spAutoFit/>
            </a:bodyPr>
            <a:lstStyle/>
            <a:p>
              <a:pPr algn="ctr"/>
              <a:r>
                <a:rPr lang="en-US" sz="4400" b="1">
                  <a:solidFill>
                    <a:schemeClr val="bg1"/>
                  </a:solidFill>
                  <a:latin typeface="Poppins" panose="00000500000000000000" pitchFamily="2" charset="0"/>
                  <a:cs typeface="Poppins" panose="00000500000000000000" pitchFamily="2" charset="0"/>
                </a:rPr>
                <a:t>Makefile</a:t>
              </a:r>
            </a:p>
          </p:txBody>
        </p:sp>
      </p:grpSp>
      <p:grpSp>
        <p:nvGrpSpPr>
          <p:cNvPr id="3095" name="Group 3094">
            <a:extLst>
              <a:ext uri="{FF2B5EF4-FFF2-40B4-BE49-F238E27FC236}">
                <a16:creationId xmlns:a16="http://schemas.microsoft.com/office/drawing/2014/main" id="{D5A10D2C-B657-E261-5DE9-D1BCC45053CD}"/>
              </a:ext>
            </a:extLst>
          </p:cNvPr>
          <p:cNvGrpSpPr/>
          <p:nvPr/>
        </p:nvGrpSpPr>
        <p:grpSpPr>
          <a:xfrm>
            <a:off x="17127537" y="5125754"/>
            <a:ext cx="5185616" cy="5235753"/>
            <a:chOff x="17127537" y="4919566"/>
            <a:chExt cx="5185616" cy="5235753"/>
          </a:xfrm>
        </p:grpSpPr>
        <p:pic>
          <p:nvPicPr>
            <p:cNvPr id="3073" name="Picture 3072">
              <a:extLst>
                <a:ext uri="{FF2B5EF4-FFF2-40B4-BE49-F238E27FC236}">
                  <a16:creationId xmlns:a16="http://schemas.microsoft.com/office/drawing/2014/main" id="{18D68648-0EF6-257F-6A97-C8C5550087FB}"/>
                </a:ext>
              </a:extLst>
            </p:cNvPr>
            <p:cNvPicPr>
              <a:picLocks noChangeAspect="1"/>
            </p:cNvPicPr>
            <p:nvPr/>
          </p:nvPicPr>
          <p:blipFill>
            <a:blip r:embed="rId7"/>
            <a:stretch>
              <a:fillRect/>
            </a:stretch>
          </p:blipFill>
          <p:spPr>
            <a:xfrm>
              <a:off x="17127537" y="4919566"/>
              <a:ext cx="5185616" cy="5235753"/>
            </a:xfrm>
            <a:prstGeom prst="rect">
              <a:avLst/>
            </a:prstGeom>
            <a:effectLst>
              <a:glow rad="228600">
                <a:schemeClr val="accent4">
                  <a:satMod val="175000"/>
                  <a:alpha val="40000"/>
                </a:schemeClr>
              </a:glow>
            </a:effectLst>
          </p:spPr>
        </p:pic>
        <p:sp>
          <p:nvSpPr>
            <p:cNvPr id="3074" name="TextBox 3073">
              <a:extLst>
                <a:ext uri="{FF2B5EF4-FFF2-40B4-BE49-F238E27FC236}">
                  <a16:creationId xmlns:a16="http://schemas.microsoft.com/office/drawing/2014/main" id="{064D1783-5E9D-8F3A-28D8-EC83A72334DE}"/>
                </a:ext>
              </a:extLst>
            </p:cNvPr>
            <p:cNvSpPr txBox="1"/>
            <p:nvPr/>
          </p:nvSpPr>
          <p:spPr>
            <a:xfrm>
              <a:off x="18296718" y="6459558"/>
              <a:ext cx="2847254" cy="2123658"/>
            </a:xfrm>
            <a:prstGeom prst="rect">
              <a:avLst/>
            </a:prstGeom>
            <a:noFill/>
            <a:effectLst>
              <a:outerShdw blurRad="50800" dist="50800" dir="5400000" algn="ctr" rotWithShape="0">
                <a:schemeClr val="tx1"/>
              </a:outerShdw>
            </a:effectLst>
          </p:spPr>
          <p:txBody>
            <a:bodyPr wrap="none" rtlCol="0">
              <a:spAutoFit/>
            </a:bodyPr>
            <a:lstStyle/>
            <a:p>
              <a:pPr algn="ctr"/>
              <a:r>
                <a:rPr lang="en-US" sz="4400" b="1">
                  <a:solidFill>
                    <a:schemeClr val="bg1"/>
                  </a:solidFill>
                  <a:latin typeface="Poppins" panose="00000500000000000000" pitchFamily="2" charset="0"/>
                  <a:cs typeface="Poppins" panose="00000500000000000000" pitchFamily="2" charset="0"/>
                </a:rPr>
                <a:t>VICE</a:t>
              </a:r>
            </a:p>
            <a:p>
              <a:pPr algn="ctr"/>
              <a:r>
                <a:rPr lang="en-US" sz="4400" b="1">
                  <a:solidFill>
                    <a:schemeClr val="bg1"/>
                  </a:solidFill>
                  <a:latin typeface="Poppins" panose="00000500000000000000" pitchFamily="2" charset="0"/>
                  <a:cs typeface="Poppins" panose="00000500000000000000" pitchFamily="2" charset="0"/>
                </a:rPr>
                <a:t>C64</a:t>
              </a:r>
            </a:p>
            <a:p>
              <a:pPr algn="ctr"/>
              <a:r>
                <a:rPr lang="en-US" sz="4400" b="1">
                  <a:solidFill>
                    <a:schemeClr val="bg1"/>
                  </a:solidFill>
                  <a:latin typeface="Poppins" panose="00000500000000000000" pitchFamily="2" charset="0"/>
                  <a:cs typeface="Poppins" panose="00000500000000000000" pitchFamily="2" charset="0"/>
                </a:rPr>
                <a:t>Emulator</a:t>
              </a:r>
            </a:p>
          </p:txBody>
        </p:sp>
      </p:grpSp>
      <p:grpSp>
        <p:nvGrpSpPr>
          <p:cNvPr id="3106" name="Group 3105">
            <a:extLst>
              <a:ext uri="{FF2B5EF4-FFF2-40B4-BE49-F238E27FC236}">
                <a16:creationId xmlns:a16="http://schemas.microsoft.com/office/drawing/2014/main" id="{AFB53361-E7D9-1107-1922-73903C3EC7CD}"/>
              </a:ext>
            </a:extLst>
          </p:cNvPr>
          <p:cNvGrpSpPr/>
          <p:nvPr/>
        </p:nvGrpSpPr>
        <p:grpSpPr>
          <a:xfrm>
            <a:off x="6917295" y="6167117"/>
            <a:ext cx="2456747" cy="4862630"/>
            <a:chOff x="6917295" y="6167117"/>
            <a:chExt cx="2456747" cy="4862630"/>
          </a:xfrm>
        </p:grpSpPr>
        <p:cxnSp>
          <p:nvCxnSpPr>
            <p:cNvPr id="3099" name="Connector: Curved 3098">
              <a:extLst>
                <a:ext uri="{FF2B5EF4-FFF2-40B4-BE49-F238E27FC236}">
                  <a16:creationId xmlns:a16="http://schemas.microsoft.com/office/drawing/2014/main" id="{FACCC332-CE0E-25B6-F63A-AD129B98AE53}"/>
                </a:ext>
              </a:extLst>
            </p:cNvPr>
            <p:cNvCxnSpPr>
              <a:stCxn id="23" idx="3"/>
              <a:endCxn id="21" idx="1"/>
            </p:cNvCxnSpPr>
            <p:nvPr/>
          </p:nvCxnSpPr>
          <p:spPr>
            <a:xfrm flipV="1">
              <a:off x="7573432" y="7727577"/>
              <a:ext cx="1800610" cy="3302170"/>
            </a:xfrm>
            <a:prstGeom prst="curvedConnector3">
              <a:avLst/>
            </a:prstGeom>
            <a:ln w="76200">
              <a:solidFill>
                <a:schemeClr val="accent3">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00" name="Connector: Curved 3099">
              <a:extLst>
                <a:ext uri="{FF2B5EF4-FFF2-40B4-BE49-F238E27FC236}">
                  <a16:creationId xmlns:a16="http://schemas.microsoft.com/office/drawing/2014/main" id="{63BC6226-F8B7-5293-B7B7-66CAC98ACB6B}"/>
                </a:ext>
              </a:extLst>
            </p:cNvPr>
            <p:cNvCxnSpPr>
              <a:cxnSpLocks/>
              <a:stCxn id="17" idx="3"/>
              <a:endCxn id="21" idx="1"/>
            </p:cNvCxnSpPr>
            <p:nvPr/>
          </p:nvCxnSpPr>
          <p:spPr>
            <a:xfrm>
              <a:off x="6917295" y="6167117"/>
              <a:ext cx="2456747" cy="1560460"/>
            </a:xfrm>
            <a:prstGeom prst="curvedConnector3">
              <a:avLst/>
            </a:prstGeom>
            <a:ln w="76200">
              <a:solidFill>
                <a:schemeClr val="accent3">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103" name="Connector: Curved 3102">
            <a:extLst>
              <a:ext uri="{FF2B5EF4-FFF2-40B4-BE49-F238E27FC236}">
                <a16:creationId xmlns:a16="http://schemas.microsoft.com/office/drawing/2014/main" id="{B1070D73-EC2D-239B-CF12-04D6E05E9C1B}"/>
              </a:ext>
            </a:extLst>
          </p:cNvPr>
          <p:cNvCxnSpPr>
            <a:cxnSpLocks/>
            <a:stCxn id="21" idx="3"/>
            <a:endCxn id="3073" idx="1"/>
          </p:cNvCxnSpPr>
          <p:nvPr/>
        </p:nvCxnSpPr>
        <p:spPr>
          <a:xfrm>
            <a:off x="15013132" y="7727577"/>
            <a:ext cx="2114405" cy="16054"/>
          </a:xfrm>
          <a:prstGeom prst="curvedConnector3">
            <a:avLst>
              <a:gd name="adj1" fmla="val 50000"/>
            </a:avLst>
          </a:prstGeom>
          <a:ln w="76200">
            <a:solidFill>
              <a:schemeClr val="accent3">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4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83"/>
                                        </p:tgtEl>
                                        <p:attrNameLst>
                                          <p:attrName>style.visibility</p:attrName>
                                        </p:attrNameLst>
                                      </p:cBhvr>
                                      <p:to>
                                        <p:strVal val="visible"/>
                                      </p:to>
                                    </p:set>
                                    <p:anim calcmode="lin" valueType="num">
                                      <p:cBhvr additive="base">
                                        <p:cTn id="7" dur="500" fill="hold"/>
                                        <p:tgtEl>
                                          <p:spTgt spid="3083"/>
                                        </p:tgtEl>
                                        <p:attrNameLst>
                                          <p:attrName>ppt_x</p:attrName>
                                        </p:attrNameLst>
                                      </p:cBhvr>
                                      <p:tavLst>
                                        <p:tav tm="0">
                                          <p:val>
                                            <p:strVal val="0-#ppt_w/2"/>
                                          </p:val>
                                        </p:tav>
                                        <p:tav tm="100000">
                                          <p:val>
                                            <p:strVal val="#ppt_x"/>
                                          </p:val>
                                        </p:tav>
                                      </p:tavLst>
                                    </p:anim>
                                    <p:anim calcmode="lin" valueType="num">
                                      <p:cBhvr additive="base">
                                        <p:cTn id="8" dur="500" fill="hold"/>
                                        <p:tgtEl>
                                          <p:spTgt spid="308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92"/>
                                        </p:tgtEl>
                                        <p:attrNameLst>
                                          <p:attrName>style.visibility</p:attrName>
                                        </p:attrNameLst>
                                      </p:cBhvr>
                                      <p:to>
                                        <p:strVal val="visible"/>
                                      </p:to>
                                    </p:set>
                                    <p:anim calcmode="lin" valueType="num">
                                      <p:cBhvr additive="base">
                                        <p:cTn id="13" dur="500" fill="hold"/>
                                        <p:tgtEl>
                                          <p:spTgt spid="3092"/>
                                        </p:tgtEl>
                                        <p:attrNameLst>
                                          <p:attrName>ppt_x</p:attrName>
                                        </p:attrNameLst>
                                      </p:cBhvr>
                                      <p:tavLst>
                                        <p:tav tm="0">
                                          <p:val>
                                            <p:strVal val="0-#ppt_w/2"/>
                                          </p:val>
                                        </p:tav>
                                        <p:tav tm="100000">
                                          <p:val>
                                            <p:strVal val="#ppt_x"/>
                                          </p:val>
                                        </p:tav>
                                      </p:tavLst>
                                    </p:anim>
                                    <p:anim calcmode="lin" valueType="num">
                                      <p:cBhvr additive="base">
                                        <p:cTn id="14" dur="500" fill="hold"/>
                                        <p:tgtEl>
                                          <p:spTgt spid="309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106"/>
                                        </p:tgtEl>
                                        <p:attrNameLst>
                                          <p:attrName>style.visibility</p:attrName>
                                        </p:attrNameLst>
                                      </p:cBhvr>
                                      <p:to>
                                        <p:strVal val="visible"/>
                                      </p:to>
                                    </p:set>
                                    <p:animEffect transition="in" filter="wipe(left)">
                                      <p:cBhvr>
                                        <p:cTn id="19" dur="500"/>
                                        <p:tgtEl>
                                          <p:spTgt spid="310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094"/>
                                        </p:tgtEl>
                                        <p:attrNameLst>
                                          <p:attrName>style.visibility</p:attrName>
                                        </p:attrNameLst>
                                      </p:cBhvr>
                                      <p:to>
                                        <p:strVal val="visible"/>
                                      </p:to>
                                    </p:set>
                                    <p:animEffect transition="in" filter="wipe(left)">
                                      <p:cBhvr>
                                        <p:cTn id="23" dur="500"/>
                                        <p:tgtEl>
                                          <p:spTgt spid="309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103"/>
                                        </p:tgtEl>
                                        <p:attrNameLst>
                                          <p:attrName>style.visibility</p:attrName>
                                        </p:attrNameLst>
                                      </p:cBhvr>
                                      <p:to>
                                        <p:strVal val="visible"/>
                                      </p:to>
                                    </p:set>
                                    <p:animEffect transition="in" filter="wipe(left)">
                                      <p:cBhvr>
                                        <p:cTn id="28" dur="500"/>
                                        <p:tgtEl>
                                          <p:spTgt spid="3103"/>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095"/>
                                        </p:tgtEl>
                                        <p:attrNameLst>
                                          <p:attrName>style.visibility</p:attrName>
                                        </p:attrNameLst>
                                      </p:cBhvr>
                                      <p:to>
                                        <p:strVal val="visible"/>
                                      </p:to>
                                    </p:set>
                                    <p:animEffect transition="in" filter="wipe(left)">
                                      <p:cBhvr>
                                        <p:cTn id="32" dur="500"/>
                                        <p:tgtEl>
                                          <p:spTgt spid="3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94EA89-07E9-CB01-43E6-3E6CF852287C}"/>
              </a:ext>
            </a:extLst>
          </p:cNvPr>
          <p:cNvPicPr>
            <a:picLocks noChangeAspect="1"/>
          </p:cNvPicPr>
          <p:nvPr/>
        </p:nvPicPr>
        <p:blipFill>
          <a:blip r:embed="rId3">
            <a:alphaModFix amt="19000"/>
          </a:blip>
          <a:stretch>
            <a:fillRect/>
          </a:stretch>
        </p:blipFill>
        <p:spPr>
          <a:xfrm>
            <a:off x="0" y="3762226"/>
            <a:ext cx="24387175" cy="9953774"/>
          </a:xfrm>
          <a:prstGeom prst="rect">
            <a:avLst/>
          </a:prstGeom>
        </p:spPr>
      </p:pic>
      <p:sp>
        <p:nvSpPr>
          <p:cNvPr id="2" name="Text Placeholder 1">
            <a:extLst>
              <a:ext uri="{FF2B5EF4-FFF2-40B4-BE49-F238E27FC236}">
                <a16:creationId xmlns:a16="http://schemas.microsoft.com/office/drawing/2014/main" id="{485F0631-99E8-63B1-B705-E98E31CB5035}"/>
              </a:ext>
            </a:extLst>
          </p:cNvPr>
          <p:cNvSpPr>
            <a:spLocks noGrp="1"/>
          </p:cNvSpPr>
          <p:nvPr>
            <p:ph type="body" sz="quarter" idx="10"/>
          </p:nvPr>
        </p:nvSpPr>
        <p:spPr>
          <a:xfrm>
            <a:off x="1140564" y="1066800"/>
            <a:ext cx="8565411" cy="939800"/>
          </a:xfrm>
        </p:spPr>
        <p:txBody>
          <a:bodyPr/>
          <a:lstStyle/>
          <a:p>
            <a:r>
              <a:rPr lang="en-US"/>
              <a:t>⚙️ The RetroC64 SDK</a:t>
            </a:r>
          </a:p>
        </p:txBody>
      </p:sp>
      <p:sp>
        <p:nvSpPr>
          <p:cNvPr id="3" name="Text Placeholder 2">
            <a:extLst>
              <a:ext uri="{FF2B5EF4-FFF2-40B4-BE49-F238E27FC236}">
                <a16:creationId xmlns:a16="http://schemas.microsoft.com/office/drawing/2014/main" id="{3288D63A-0001-8599-F2E8-3F1C1B641579}"/>
              </a:ext>
            </a:extLst>
          </p:cNvPr>
          <p:cNvSpPr>
            <a:spLocks noGrp="1"/>
          </p:cNvSpPr>
          <p:nvPr>
            <p:ph type="body" sz="quarter" idx="11"/>
          </p:nvPr>
        </p:nvSpPr>
        <p:spPr>
          <a:xfrm>
            <a:off x="1288201" y="2194812"/>
            <a:ext cx="8270135" cy="939800"/>
          </a:xfrm>
        </p:spPr>
        <p:txBody>
          <a:bodyPr/>
          <a:lstStyle/>
          <a:p>
            <a:r>
              <a:rPr lang="en-US" sz="6000">
                <a:solidFill>
                  <a:schemeClr val="bg2"/>
                </a:solidFill>
              </a:rPr>
              <a:t>Retro Meets Modern</a:t>
            </a:r>
          </a:p>
        </p:txBody>
      </p:sp>
      <p:sp>
        <p:nvSpPr>
          <p:cNvPr id="5" name="Text Placeholder 4">
            <a:extLst>
              <a:ext uri="{FF2B5EF4-FFF2-40B4-BE49-F238E27FC236}">
                <a16:creationId xmlns:a16="http://schemas.microsoft.com/office/drawing/2014/main" id="{D45080BE-DF00-6C51-6B74-C36AD624EAED}"/>
              </a:ext>
            </a:extLst>
          </p:cNvPr>
          <p:cNvSpPr>
            <a:spLocks noGrp="1"/>
          </p:cNvSpPr>
          <p:nvPr>
            <p:ph type="body" sz="quarter" idx="14"/>
          </p:nvPr>
        </p:nvSpPr>
        <p:spPr>
          <a:effectLst>
            <a:outerShdw blurRad="50800" dist="38100" dir="5400000" algn="t" rotWithShape="0">
              <a:prstClr val="black">
                <a:alpha val="40000"/>
              </a:prstClr>
            </a:outerShdw>
          </a:effectLst>
        </p:spPr>
        <p:txBody>
          <a:bodyPr/>
          <a:lstStyle/>
          <a:p>
            <a:r>
              <a:rPr lang="en-US"/>
              <a:t>🚀 </a:t>
            </a:r>
            <a:r>
              <a:rPr lang="en-US" b="1"/>
              <a:t>Zero-friction dev loop &amp; Live Coding !</a:t>
            </a:r>
            <a:endParaRPr lang="en-US"/>
          </a:p>
        </p:txBody>
      </p:sp>
      <p:sp>
        <p:nvSpPr>
          <p:cNvPr id="6" name="Text Placeholder 5">
            <a:extLst>
              <a:ext uri="{FF2B5EF4-FFF2-40B4-BE49-F238E27FC236}">
                <a16:creationId xmlns:a16="http://schemas.microsoft.com/office/drawing/2014/main" id="{F93D9BE1-172C-DC6C-9D9C-AD66D2FAF8F6}"/>
              </a:ext>
            </a:extLst>
          </p:cNvPr>
          <p:cNvSpPr>
            <a:spLocks noGrp="1"/>
          </p:cNvSpPr>
          <p:nvPr>
            <p:ph type="body" sz="quarter" idx="15"/>
          </p:nvPr>
        </p:nvSpPr>
        <p:spPr>
          <a:effectLst>
            <a:outerShdw blurRad="50800" dist="38100" dir="5400000" algn="t" rotWithShape="0">
              <a:prstClr val="black">
                <a:alpha val="40000"/>
              </a:prstClr>
            </a:outerShdw>
          </a:effectLst>
        </p:spPr>
        <p:txBody>
          <a:bodyPr/>
          <a:lstStyle/>
          <a:p>
            <a:r>
              <a:rPr lang="en-US"/>
              <a:t>🎵 </a:t>
            </a:r>
            <a:r>
              <a:rPr lang="en-US" b="1"/>
              <a:t>SID tooling</a:t>
            </a:r>
            <a:r>
              <a:rPr lang="en-US"/>
              <a:t> - Loader, relocator, and player</a:t>
            </a:r>
          </a:p>
        </p:txBody>
      </p:sp>
      <p:sp>
        <p:nvSpPr>
          <p:cNvPr id="7" name="Text Placeholder 6">
            <a:extLst>
              <a:ext uri="{FF2B5EF4-FFF2-40B4-BE49-F238E27FC236}">
                <a16:creationId xmlns:a16="http://schemas.microsoft.com/office/drawing/2014/main" id="{8F05B122-4767-54E1-7F5A-2109F6CABAE9}"/>
              </a:ext>
            </a:extLst>
          </p:cNvPr>
          <p:cNvSpPr>
            <a:spLocks noGrp="1"/>
          </p:cNvSpPr>
          <p:nvPr>
            <p:ph type="body" sz="quarter" idx="16"/>
          </p:nvPr>
        </p:nvSpPr>
        <p:spPr>
          <a:effectLst>
            <a:outerShdw blurRad="50800" dist="38100" dir="5400000" algn="t" rotWithShape="0">
              <a:prstClr val="black">
                <a:alpha val="40000"/>
              </a:prstClr>
            </a:outerShdw>
          </a:effectLst>
        </p:spPr>
        <p:txBody>
          <a:bodyPr/>
          <a:lstStyle/>
          <a:p>
            <a:r>
              <a:rPr lang="en-US"/>
              <a:t>🧱 </a:t>
            </a:r>
            <a:r>
              <a:rPr lang="en-US" b="1"/>
              <a:t>Fluent 6510 assembler with </a:t>
            </a:r>
            <a:r>
              <a:rPr lang="en-US" b="1" u="sng">
                <a:solidFill>
                  <a:schemeClr val="accent6"/>
                </a:solidFill>
                <a:hlinkClick r:id="rId4">
                  <a:extLst>
                    <a:ext uri="{A12FA001-AC4F-418D-AE19-62706E023703}">
                      <ahyp:hlinkClr xmlns:ahyp="http://schemas.microsoft.com/office/drawing/2018/hyperlinkcolor" val="tx"/>
                    </a:ext>
                  </a:extLst>
                </a:hlinkClick>
              </a:rPr>
              <a:t>Asm6502</a:t>
            </a:r>
            <a:endParaRPr lang="en-US">
              <a:solidFill>
                <a:schemeClr val="accent6"/>
              </a:solidFill>
            </a:endParaRPr>
          </a:p>
        </p:txBody>
      </p:sp>
      <p:sp>
        <p:nvSpPr>
          <p:cNvPr id="8" name="Text Placeholder 7">
            <a:extLst>
              <a:ext uri="{FF2B5EF4-FFF2-40B4-BE49-F238E27FC236}">
                <a16:creationId xmlns:a16="http://schemas.microsoft.com/office/drawing/2014/main" id="{C9FF0E5B-41EA-EF0C-D038-FAED0D7C40EA}"/>
              </a:ext>
            </a:extLst>
          </p:cNvPr>
          <p:cNvSpPr>
            <a:spLocks noGrp="1"/>
          </p:cNvSpPr>
          <p:nvPr>
            <p:ph type="body" sz="quarter" idx="17"/>
          </p:nvPr>
        </p:nvSpPr>
        <p:spPr>
          <a:effectLst>
            <a:outerShdw blurRad="50800" dist="38100" dir="5400000" algn="t" rotWithShape="0">
              <a:prstClr val="black">
                <a:alpha val="40000"/>
              </a:prstClr>
            </a:outerShdw>
          </a:effectLst>
        </p:spPr>
        <p:txBody>
          <a:bodyPr/>
          <a:lstStyle/>
          <a:p>
            <a:r>
              <a:rPr lang="en-US"/>
              <a:t>💾 </a:t>
            </a:r>
            <a:r>
              <a:rPr lang="en-US" b="1"/>
              <a:t>Disk and program format </a:t>
            </a:r>
            <a:r>
              <a:rPr lang="en-US" sz="3200"/>
              <a:t>- D64 and PRG support</a:t>
            </a:r>
            <a:endParaRPr lang="en-US"/>
          </a:p>
        </p:txBody>
      </p:sp>
      <p:sp>
        <p:nvSpPr>
          <p:cNvPr id="9" name="Text Placeholder 8">
            <a:extLst>
              <a:ext uri="{FF2B5EF4-FFF2-40B4-BE49-F238E27FC236}">
                <a16:creationId xmlns:a16="http://schemas.microsoft.com/office/drawing/2014/main" id="{7B3D7534-A2B1-C225-881B-6486D9471948}"/>
              </a:ext>
            </a:extLst>
          </p:cNvPr>
          <p:cNvSpPr>
            <a:spLocks noGrp="1"/>
          </p:cNvSpPr>
          <p:nvPr>
            <p:ph type="body" sz="quarter" idx="18"/>
          </p:nvPr>
        </p:nvSpPr>
        <p:spPr>
          <a:effectLst>
            <a:outerShdw blurRad="50800" dist="38100" dir="5400000" algn="t" rotWithShape="0">
              <a:prstClr val="black">
                <a:alpha val="40000"/>
              </a:prstClr>
            </a:outerShdw>
          </a:effectLst>
        </p:spPr>
        <p:txBody>
          <a:bodyPr/>
          <a:lstStyle/>
          <a:p>
            <a:r>
              <a:rPr lang="en-US"/>
              <a:t>🧪 </a:t>
            </a:r>
            <a:r>
              <a:rPr lang="en-US" b="1"/>
              <a:t>BASIC integration &amp; </a:t>
            </a:r>
            <a:r>
              <a:rPr lang="en-US"/>
              <a:t>⚙️ </a:t>
            </a:r>
            <a:r>
              <a:rPr lang="en-US" b="1"/>
              <a:t>Core helpers</a:t>
            </a:r>
            <a:endParaRPr lang="en-US"/>
          </a:p>
        </p:txBody>
      </p:sp>
      <p:sp>
        <p:nvSpPr>
          <p:cNvPr id="10" name="Text Placeholder 9">
            <a:extLst>
              <a:ext uri="{FF2B5EF4-FFF2-40B4-BE49-F238E27FC236}">
                <a16:creationId xmlns:a16="http://schemas.microsoft.com/office/drawing/2014/main" id="{161BC879-9553-AD4B-EA04-C0D30099702A}"/>
              </a:ext>
            </a:extLst>
          </p:cNvPr>
          <p:cNvSpPr>
            <a:spLocks noGrp="1"/>
          </p:cNvSpPr>
          <p:nvPr>
            <p:ph type="body" sz="quarter" idx="19"/>
          </p:nvPr>
        </p:nvSpPr>
        <p:spPr>
          <a:effectLst>
            <a:outerShdw blurRad="50800" dist="38100" dir="5400000" algn="t" rotWithShape="0">
              <a:prstClr val="black">
                <a:alpha val="40000"/>
              </a:prstClr>
            </a:outerShdw>
          </a:effectLst>
        </p:spPr>
        <p:txBody>
          <a:bodyPr/>
          <a:lstStyle/>
          <a:p>
            <a:endParaRPr lang="en-US"/>
          </a:p>
          <a:p>
            <a:r>
              <a:rPr lang="en-US"/>
              <a:t>🐞 </a:t>
            </a:r>
            <a:r>
              <a:rPr lang="en-US" b="1"/>
              <a:t>First-class VS Code debugging</a:t>
            </a:r>
            <a:endParaRPr lang="en-US"/>
          </a:p>
          <a:p>
            <a:endParaRPr lang="en-US"/>
          </a:p>
        </p:txBody>
      </p:sp>
      <p:pic>
        <p:nvPicPr>
          <p:cNvPr id="13" name="Picture 12">
            <a:extLst>
              <a:ext uri="{FF2B5EF4-FFF2-40B4-BE49-F238E27FC236}">
                <a16:creationId xmlns:a16="http://schemas.microsoft.com/office/drawing/2014/main" id="{7682C356-7CD0-5023-0E3E-663684D635CA}"/>
              </a:ext>
            </a:extLst>
          </p:cNvPr>
          <p:cNvPicPr>
            <a:picLocks noChangeAspect="1"/>
          </p:cNvPicPr>
          <p:nvPr/>
        </p:nvPicPr>
        <p:blipFill>
          <a:blip r:embed="rId5"/>
          <a:stretch>
            <a:fillRect/>
          </a:stretch>
        </p:blipFill>
        <p:spPr>
          <a:xfrm>
            <a:off x="10346387" y="1135398"/>
            <a:ext cx="3694400" cy="3694400"/>
          </a:xfrm>
          <a:prstGeom prst="rect">
            <a:avLst/>
          </a:prstGeom>
        </p:spPr>
      </p:pic>
      <p:sp>
        <p:nvSpPr>
          <p:cNvPr id="16" name="Text Placeholder 9">
            <a:extLst>
              <a:ext uri="{FF2B5EF4-FFF2-40B4-BE49-F238E27FC236}">
                <a16:creationId xmlns:a16="http://schemas.microsoft.com/office/drawing/2014/main" id="{D21F33E2-759C-4572-D684-007100B25A30}"/>
              </a:ext>
            </a:extLst>
          </p:cNvPr>
          <p:cNvSpPr txBox="1">
            <a:spLocks/>
          </p:cNvSpPr>
          <p:nvPr/>
        </p:nvSpPr>
        <p:spPr>
          <a:xfrm>
            <a:off x="7260334" y="11306027"/>
            <a:ext cx="9866506" cy="939800"/>
          </a:xfrm>
          <a:prstGeom prst="rect">
            <a:avLst/>
          </a:prstGeom>
          <a:effectLst>
            <a:outerShdw blurRad="50800" dist="38100" dir="5400000" algn="t" rotWithShape="0">
              <a:prstClr val="black">
                <a:alpha val="40000"/>
              </a:prstClr>
            </a:outerShdw>
          </a:effectLst>
        </p:spPr>
        <p:txBody>
          <a:bodyPr anchor="ctr"/>
          <a:lstStyle>
            <a:lvl1pPr marL="0" indent="0" algn="l" defTabSz="914400" rtl="0" eaLnBrk="1" latinLnBrk="0" hangingPunct="1">
              <a:lnSpc>
                <a:spcPts val="4400"/>
              </a:lnSpc>
              <a:spcBef>
                <a:spcPct val="20000"/>
              </a:spcBef>
              <a:buFont typeface="Arial" pitchFamily="34" charset="0"/>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n-US"/>
          </a:p>
          <a:p>
            <a:pPr algn="ctr"/>
            <a:r>
              <a:rPr lang="en-US"/>
              <a:t>✨ </a:t>
            </a:r>
            <a:r>
              <a:rPr lang="en-US" b="1"/>
              <a:t>Cross-platform with .NET 9.0+</a:t>
            </a:r>
            <a:endParaRPr lang="en-US"/>
          </a:p>
          <a:p>
            <a:pPr algn="ctr"/>
            <a:endParaRPr lang="en-US"/>
          </a:p>
        </p:txBody>
      </p:sp>
    </p:spTree>
    <p:extLst>
      <p:ext uri="{BB962C8B-B14F-4D97-AF65-F5344CB8AC3E}">
        <p14:creationId xmlns:p14="http://schemas.microsoft.com/office/powerpoint/2010/main" val="165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Effect transition="in" filter="fade">
                                      <p:cBhvr>
                                        <p:cTn id="36" dur="500"/>
                                        <p:tgtEl>
                                          <p:spTgt spid="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xEl>
                                              <p:pRg st="1" end="1"/>
                                            </p:txEl>
                                          </p:spTgt>
                                        </p:tgtEl>
                                        <p:attrNameLst>
                                          <p:attrName>style.visibility</p:attrName>
                                        </p:attrNameLst>
                                      </p:cBhvr>
                                      <p:to>
                                        <p:strVal val="visible"/>
                                      </p:to>
                                    </p:set>
                                    <p:animEffect transition="in" filter="fade">
                                      <p:cBhvr>
                                        <p:cTn id="41" dur="500"/>
                                        <p:tgtEl>
                                          <p:spTgt spid="10">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9" grpId="0" build="p"/>
      <p:bldP spid="10" grpId="0" build="p"/>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A1C8E01-8917-BBE8-55E9-EE0629A5F2D3}"/>
              </a:ext>
            </a:extLst>
          </p:cNvPr>
          <p:cNvPicPr>
            <a:picLocks noChangeAspect="1"/>
          </p:cNvPicPr>
          <p:nvPr/>
        </p:nvPicPr>
        <p:blipFill>
          <a:blip r:embed="rId3"/>
          <a:stretch>
            <a:fillRect/>
          </a:stretch>
        </p:blipFill>
        <p:spPr>
          <a:xfrm>
            <a:off x="1483632" y="7633939"/>
            <a:ext cx="7010400" cy="5301983"/>
          </a:xfrm>
          <a:prstGeom prst="rect">
            <a:avLst/>
          </a:prstGeom>
        </p:spPr>
      </p:pic>
      <p:sp>
        <p:nvSpPr>
          <p:cNvPr id="2" name="Text Placeholder 1">
            <a:extLst>
              <a:ext uri="{FF2B5EF4-FFF2-40B4-BE49-F238E27FC236}">
                <a16:creationId xmlns:a16="http://schemas.microsoft.com/office/drawing/2014/main" id="{2BD3D51B-0C37-5184-6F6D-BCD3BD82603A}"/>
              </a:ext>
            </a:extLst>
          </p:cNvPr>
          <p:cNvSpPr>
            <a:spLocks noGrp="1"/>
          </p:cNvSpPr>
          <p:nvPr>
            <p:ph type="body" sz="quarter" idx="10"/>
          </p:nvPr>
        </p:nvSpPr>
        <p:spPr>
          <a:xfrm>
            <a:off x="1483632" y="6209619"/>
            <a:ext cx="7010400" cy="1106261"/>
          </a:xfrm>
        </p:spPr>
        <p:txBody>
          <a:bodyPr/>
          <a:lstStyle/>
          <a:p>
            <a:pPr algn="ctr"/>
            <a:r>
              <a:rPr lang="en-US"/>
              <a:t>💻 </a:t>
            </a:r>
            <a:r>
              <a:rPr lang="en-US" b="1"/>
              <a:t>Live Demo ! 🎉</a:t>
            </a:r>
          </a:p>
        </p:txBody>
      </p:sp>
      <p:pic>
        <p:nvPicPr>
          <p:cNvPr id="11" name="Picture 10">
            <a:extLst>
              <a:ext uri="{FF2B5EF4-FFF2-40B4-BE49-F238E27FC236}">
                <a16:creationId xmlns:a16="http://schemas.microsoft.com/office/drawing/2014/main" id="{4892F942-9D42-716A-25CE-2D5C7B730CB3}"/>
              </a:ext>
            </a:extLst>
          </p:cNvPr>
          <p:cNvPicPr>
            <a:picLocks noChangeAspect="1"/>
          </p:cNvPicPr>
          <p:nvPr/>
        </p:nvPicPr>
        <p:blipFill>
          <a:blip r:embed="rId4"/>
          <a:stretch>
            <a:fillRect/>
          </a:stretch>
        </p:blipFill>
        <p:spPr>
          <a:xfrm>
            <a:off x="10131879" y="472168"/>
            <a:ext cx="12771664" cy="12771664"/>
          </a:xfrm>
          <a:prstGeom prst="rect">
            <a:avLst/>
          </a:prstGeom>
        </p:spPr>
      </p:pic>
      <p:pic>
        <p:nvPicPr>
          <p:cNvPr id="14" name="Picture 13">
            <a:extLst>
              <a:ext uri="{FF2B5EF4-FFF2-40B4-BE49-F238E27FC236}">
                <a16:creationId xmlns:a16="http://schemas.microsoft.com/office/drawing/2014/main" id="{2B43179F-5953-8F34-C2A1-E6EC7787022D}"/>
              </a:ext>
            </a:extLst>
          </p:cNvPr>
          <p:cNvPicPr>
            <a:picLocks noChangeAspect="1"/>
          </p:cNvPicPr>
          <p:nvPr/>
        </p:nvPicPr>
        <p:blipFill>
          <a:blip r:embed="rId5"/>
          <a:stretch>
            <a:fillRect/>
          </a:stretch>
        </p:blipFill>
        <p:spPr>
          <a:xfrm>
            <a:off x="1483632" y="7633939"/>
            <a:ext cx="7010400" cy="5303841"/>
          </a:xfrm>
          <a:prstGeom prst="rect">
            <a:avLst/>
          </a:prstGeom>
        </p:spPr>
      </p:pic>
    </p:spTree>
    <p:extLst>
      <p:ext uri="{BB962C8B-B14F-4D97-AF65-F5344CB8AC3E}">
        <p14:creationId xmlns:p14="http://schemas.microsoft.com/office/powerpoint/2010/main" val="57032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B99FF-81CC-1F82-10AD-5CF99248335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7BFA23C-8565-FF8F-83B7-6C3EDC96B672}"/>
              </a:ext>
            </a:extLst>
          </p:cNvPr>
          <p:cNvSpPr>
            <a:spLocks noGrp="1"/>
          </p:cNvSpPr>
          <p:nvPr>
            <p:ph type="body" sz="quarter" idx="10"/>
          </p:nvPr>
        </p:nvSpPr>
        <p:spPr>
          <a:xfrm>
            <a:off x="1140564" y="1066800"/>
            <a:ext cx="9716121" cy="939800"/>
          </a:xfrm>
        </p:spPr>
        <p:txBody>
          <a:bodyPr/>
          <a:lstStyle/>
          <a:p>
            <a:r>
              <a:rPr lang="en-US"/>
              <a:t>🧠 The RetroC64 SDK</a:t>
            </a:r>
          </a:p>
        </p:txBody>
      </p:sp>
      <p:sp>
        <p:nvSpPr>
          <p:cNvPr id="3" name="Text Placeholder 2">
            <a:extLst>
              <a:ext uri="{FF2B5EF4-FFF2-40B4-BE49-F238E27FC236}">
                <a16:creationId xmlns:a16="http://schemas.microsoft.com/office/drawing/2014/main" id="{0FFA20FC-3098-0157-9752-F9FE2387365B}"/>
              </a:ext>
            </a:extLst>
          </p:cNvPr>
          <p:cNvSpPr>
            <a:spLocks noGrp="1"/>
          </p:cNvSpPr>
          <p:nvPr>
            <p:ph type="body" sz="quarter" idx="11"/>
          </p:nvPr>
        </p:nvSpPr>
        <p:spPr>
          <a:xfrm>
            <a:off x="1140564" y="1930400"/>
            <a:ext cx="11530407" cy="939800"/>
          </a:xfrm>
        </p:spPr>
        <p:txBody>
          <a:bodyPr/>
          <a:lstStyle/>
          <a:p>
            <a:r>
              <a:rPr lang="en-US"/>
              <a:t>Architecture</a:t>
            </a:r>
            <a:endParaRPr lang="en-US" sz="2800"/>
          </a:p>
        </p:txBody>
      </p:sp>
      <p:pic>
        <p:nvPicPr>
          <p:cNvPr id="4" name="Picture 3">
            <a:extLst>
              <a:ext uri="{FF2B5EF4-FFF2-40B4-BE49-F238E27FC236}">
                <a16:creationId xmlns:a16="http://schemas.microsoft.com/office/drawing/2014/main" id="{181F8B8A-0B1C-F355-6144-A56096E7AE5B}"/>
              </a:ext>
            </a:extLst>
          </p:cNvPr>
          <p:cNvPicPr>
            <a:picLocks noChangeAspect="1"/>
          </p:cNvPicPr>
          <p:nvPr/>
        </p:nvPicPr>
        <p:blipFill>
          <a:blip r:embed="rId3"/>
          <a:stretch>
            <a:fillRect/>
          </a:stretch>
        </p:blipFill>
        <p:spPr>
          <a:xfrm>
            <a:off x="20796673" y="509642"/>
            <a:ext cx="2841516" cy="2841516"/>
          </a:xfrm>
          <a:prstGeom prst="rect">
            <a:avLst/>
          </a:prstGeom>
        </p:spPr>
      </p:pic>
      <p:sp>
        <p:nvSpPr>
          <p:cNvPr id="5" name="Rectangle: Rounded Corners 4">
            <a:extLst>
              <a:ext uri="{FF2B5EF4-FFF2-40B4-BE49-F238E27FC236}">
                <a16:creationId xmlns:a16="http://schemas.microsoft.com/office/drawing/2014/main" id="{73368190-B5BB-786F-9081-A97A40C0AE58}"/>
              </a:ext>
            </a:extLst>
          </p:cNvPr>
          <p:cNvSpPr/>
          <p:nvPr/>
        </p:nvSpPr>
        <p:spPr>
          <a:xfrm>
            <a:off x="10982960" y="3840481"/>
            <a:ext cx="2722880" cy="1407160"/>
          </a:xfrm>
          <a:prstGeom prst="roundRect">
            <a:avLst/>
          </a:prstGeom>
          <a:noFill/>
          <a:ln w="38100">
            <a:solidFill>
              <a:srgbClr val="FF00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Debugger</a:t>
            </a:r>
          </a:p>
        </p:txBody>
      </p:sp>
      <p:sp>
        <p:nvSpPr>
          <p:cNvPr id="6" name="Rectangle: Rounded Corners 5">
            <a:extLst>
              <a:ext uri="{FF2B5EF4-FFF2-40B4-BE49-F238E27FC236}">
                <a16:creationId xmlns:a16="http://schemas.microsoft.com/office/drawing/2014/main" id="{359C7AAE-F8B5-5F40-E959-E1B670326C1C}"/>
              </a:ext>
            </a:extLst>
          </p:cNvPr>
          <p:cNvSpPr/>
          <p:nvPr/>
        </p:nvSpPr>
        <p:spPr>
          <a:xfrm>
            <a:off x="8117840" y="3855720"/>
            <a:ext cx="2722880" cy="1407160"/>
          </a:xfrm>
          <a:prstGeom prst="roundRect">
            <a:avLst/>
          </a:prstGeom>
          <a:noFill/>
          <a:ln w="38100">
            <a:solidFill>
              <a:srgbClr val="FF00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App</a:t>
            </a:r>
          </a:p>
        </p:txBody>
      </p:sp>
      <p:sp>
        <p:nvSpPr>
          <p:cNvPr id="7" name="Rectangle: Rounded Corners 6">
            <a:extLst>
              <a:ext uri="{FF2B5EF4-FFF2-40B4-BE49-F238E27FC236}">
                <a16:creationId xmlns:a16="http://schemas.microsoft.com/office/drawing/2014/main" id="{4EAB340A-C8A6-06F5-36F1-BC09629FEEA0}"/>
              </a:ext>
            </a:extLst>
          </p:cNvPr>
          <p:cNvSpPr/>
          <p:nvPr/>
        </p:nvSpPr>
        <p:spPr>
          <a:xfrm>
            <a:off x="8117840" y="10876280"/>
            <a:ext cx="2722880" cy="1407160"/>
          </a:xfrm>
          <a:prstGeom prst="roundRect">
            <a:avLst/>
          </a:prstGeom>
          <a:noFill/>
          <a:ln w="38100">
            <a:solidFill>
              <a:srgbClr val="0070C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Monitor</a:t>
            </a:r>
          </a:p>
        </p:txBody>
      </p:sp>
      <p:sp>
        <p:nvSpPr>
          <p:cNvPr id="9" name="Rectangle: Rounded Corners 8">
            <a:extLst>
              <a:ext uri="{FF2B5EF4-FFF2-40B4-BE49-F238E27FC236}">
                <a16:creationId xmlns:a16="http://schemas.microsoft.com/office/drawing/2014/main" id="{AB5A032E-7282-7790-054E-0B387C1BDD6D}"/>
              </a:ext>
            </a:extLst>
          </p:cNvPr>
          <p:cNvSpPr/>
          <p:nvPr/>
        </p:nvSpPr>
        <p:spPr>
          <a:xfrm>
            <a:off x="8117840" y="5730240"/>
            <a:ext cx="2722880" cy="1407160"/>
          </a:xfrm>
          <a:prstGeom prst="roundRect">
            <a:avLst/>
          </a:prstGeom>
          <a:noFill/>
          <a:ln w="38100">
            <a:solidFill>
              <a:srgbClr val="FFC0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Basic</a:t>
            </a:r>
          </a:p>
        </p:txBody>
      </p:sp>
      <p:sp>
        <p:nvSpPr>
          <p:cNvPr id="10" name="Rectangle: Rounded Corners 9">
            <a:extLst>
              <a:ext uri="{FF2B5EF4-FFF2-40B4-BE49-F238E27FC236}">
                <a16:creationId xmlns:a16="http://schemas.microsoft.com/office/drawing/2014/main" id="{D10670F3-16AB-6399-3102-BBD4C06D4A50}"/>
              </a:ext>
            </a:extLst>
          </p:cNvPr>
          <p:cNvSpPr/>
          <p:nvPr/>
        </p:nvSpPr>
        <p:spPr>
          <a:xfrm>
            <a:off x="10972800" y="5716562"/>
            <a:ext cx="2722880" cy="1407160"/>
          </a:xfrm>
          <a:prstGeom prst="roundRect">
            <a:avLst/>
          </a:prstGeom>
          <a:noFill/>
          <a:ln w="38100">
            <a:solidFill>
              <a:srgbClr val="FFC0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Poppins" panose="00000500000000000000" pitchFamily="2" charset="0"/>
                <a:cs typeface="Poppins" panose="00000500000000000000" pitchFamily="2" charset="0"/>
              </a:rPr>
              <a:t>C64Assembler</a:t>
            </a:r>
          </a:p>
        </p:txBody>
      </p:sp>
      <p:sp>
        <p:nvSpPr>
          <p:cNvPr id="11" name="Rectangle: Rounded Corners 10">
            <a:extLst>
              <a:ext uri="{FF2B5EF4-FFF2-40B4-BE49-F238E27FC236}">
                <a16:creationId xmlns:a16="http://schemas.microsoft.com/office/drawing/2014/main" id="{842F1B04-026D-07DA-2D02-19B840CB0DE1}"/>
              </a:ext>
            </a:extLst>
          </p:cNvPr>
          <p:cNvSpPr/>
          <p:nvPr/>
        </p:nvSpPr>
        <p:spPr>
          <a:xfrm>
            <a:off x="8117840" y="7274560"/>
            <a:ext cx="2722880" cy="1407160"/>
          </a:xfrm>
          <a:prstGeom prst="roundRect">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Graphics</a:t>
            </a:r>
          </a:p>
        </p:txBody>
      </p:sp>
      <p:sp>
        <p:nvSpPr>
          <p:cNvPr id="12" name="Rectangle: Rounded Corners 11">
            <a:extLst>
              <a:ext uri="{FF2B5EF4-FFF2-40B4-BE49-F238E27FC236}">
                <a16:creationId xmlns:a16="http://schemas.microsoft.com/office/drawing/2014/main" id="{206D56E2-961B-2983-906E-FCF6271EE561}"/>
              </a:ext>
            </a:extLst>
          </p:cNvPr>
          <p:cNvSpPr/>
          <p:nvPr/>
        </p:nvSpPr>
        <p:spPr>
          <a:xfrm>
            <a:off x="10972800" y="7255802"/>
            <a:ext cx="2722880" cy="1407160"/>
          </a:xfrm>
          <a:prstGeom prst="roundRect">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Music</a:t>
            </a:r>
          </a:p>
        </p:txBody>
      </p:sp>
      <p:sp>
        <p:nvSpPr>
          <p:cNvPr id="13" name="Rectangle: Rounded Corners 12">
            <a:extLst>
              <a:ext uri="{FF2B5EF4-FFF2-40B4-BE49-F238E27FC236}">
                <a16:creationId xmlns:a16="http://schemas.microsoft.com/office/drawing/2014/main" id="{FA7FD963-6DB1-45C8-02CF-4E0900E37F40}"/>
              </a:ext>
            </a:extLst>
          </p:cNvPr>
          <p:cNvSpPr/>
          <p:nvPr/>
        </p:nvSpPr>
        <p:spPr>
          <a:xfrm>
            <a:off x="16692880" y="5730240"/>
            <a:ext cx="2722880" cy="1407160"/>
          </a:xfrm>
          <a:prstGeom prst="roundRect">
            <a:avLst/>
          </a:prstGeom>
          <a:noFill/>
          <a:ln w="38100">
            <a:solidFill>
              <a:srgbClr val="FFC0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Packers*</a:t>
            </a:r>
          </a:p>
        </p:txBody>
      </p:sp>
      <p:sp>
        <p:nvSpPr>
          <p:cNvPr id="14" name="Rectangle: Rounded Corners 13">
            <a:extLst>
              <a:ext uri="{FF2B5EF4-FFF2-40B4-BE49-F238E27FC236}">
                <a16:creationId xmlns:a16="http://schemas.microsoft.com/office/drawing/2014/main" id="{5FDD6B9B-FD08-9CEC-E43E-EA15DB607232}"/>
              </a:ext>
            </a:extLst>
          </p:cNvPr>
          <p:cNvSpPr/>
          <p:nvPr/>
        </p:nvSpPr>
        <p:spPr>
          <a:xfrm>
            <a:off x="13827760" y="7274560"/>
            <a:ext cx="2722880" cy="1407160"/>
          </a:xfrm>
          <a:prstGeom prst="roundRect">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Storage</a:t>
            </a:r>
          </a:p>
        </p:txBody>
      </p:sp>
      <p:sp>
        <p:nvSpPr>
          <p:cNvPr id="15" name="Rectangle: Rounded Corners 14">
            <a:extLst>
              <a:ext uri="{FF2B5EF4-FFF2-40B4-BE49-F238E27FC236}">
                <a16:creationId xmlns:a16="http://schemas.microsoft.com/office/drawing/2014/main" id="{0AEB4F5B-43C5-DEF7-8863-6CC73382C478}"/>
              </a:ext>
            </a:extLst>
          </p:cNvPr>
          <p:cNvSpPr/>
          <p:nvPr/>
        </p:nvSpPr>
        <p:spPr>
          <a:xfrm>
            <a:off x="13827760" y="5730240"/>
            <a:ext cx="2722880" cy="1407160"/>
          </a:xfrm>
          <a:prstGeom prst="roundRect">
            <a:avLst/>
          </a:prstGeom>
          <a:noFill/>
          <a:ln w="38100">
            <a:solidFill>
              <a:srgbClr val="FFC0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Loader*</a:t>
            </a:r>
          </a:p>
        </p:txBody>
      </p:sp>
      <p:sp>
        <p:nvSpPr>
          <p:cNvPr id="16" name="Rectangle: Rounded Corners 15">
            <a:extLst>
              <a:ext uri="{FF2B5EF4-FFF2-40B4-BE49-F238E27FC236}">
                <a16:creationId xmlns:a16="http://schemas.microsoft.com/office/drawing/2014/main" id="{AA09ACAD-87C4-AB3B-3E5E-71F339F81986}"/>
              </a:ext>
            </a:extLst>
          </p:cNvPr>
          <p:cNvSpPr/>
          <p:nvPr/>
        </p:nvSpPr>
        <p:spPr>
          <a:xfrm>
            <a:off x="16692880" y="7274560"/>
            <a:ext cx="2722880" cy="1407160"/>
          </a:xfrm>
          <a:prstGeom prst="roundRect">
            <a:avLst/>
          </a:prstGeom>
          <a:noFill/>
          <a:ln w="38100">
            <a:solidFill>
              <a:srgbClr val="FFFF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Misc</a:t>
            </a:r>
          </a:p>
        </p:txBody>
      </p:sp>
      <p:cxnSp>
        <p:nvCxnSpPr>
          <p:cNvPr id="25" name="Straight Connector 24">
            <a:extLst>
              <a:ext uri="{FF2B5EF4-FFF2-40B4-BE49-F238E27FC236}">
                <a16:creationId xmlns:a16="http://schemas.microsoft.com/office/drawing/2014/main" id="{1C20C26F-4076-AA0D-3C7E-2EA44D09F6EB}"/>
              </a:ext>
            </a:extLst>
          </p:cNvPr>
          <p:cNvCxnSpPr/>
          <p:nvPr/>
        </p:nvCxnSpPr>
        <p:spPr>
          <a:xfrm>
            <a:off x="4124960" y="5496560"/>
            <a:ext cx="15453360" cy="0"/>
          </a:xfrm>
          <a:prstGeom prst="line">
            <a:avLst/>
          </a:prstGeom>
          <a:ln>
            <a:prstDash val="dash"/>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26" name="Straight Connector 25">
            <a:extLst>
              <a:ext uri="{FF2B5EF4-FFF2-40B4-BE49-F238E27FC236}">
                <a16:creationId xmlns:a16="http://schemas.microsoft.com/office/drawing/2014/main" id="{4089E6CE-6E75-675B-DDC0-67D8A97A2B9D}"/>
              </a:ext>
            </a:extLst>
          </p:cNvPr>
          <p:cNvCxnSpPr/>
          <p:nvPr/>
        </p:nvCxnSpPr>
        <p:spPr>
          <a:xfrm>
            <a:off x="4159664" y="10698480"/>
            <a:ext cx="15453360" cy="0"/>
          </a:xfrm>
          <a:prstGeom prst="line">
            <a:avLst/>
          </a:prstGeom>
          <a:ln>
            <a:prstDash val="dash"/>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grpSp>
        <p:nvGrpSpPr>
          <p:cNvPr id="3090" name="Group 3089">
            <a:extLst>
              <a:ext uri="{FF2B5EF4-FFF2-40B4-BE49-F238E27FC236}">
                <a16:creationId xmlns:a16="http://schemas.microsoft.com/office/drawing/2014/main" id="{42C5A894-F2E7-C4D1-E24E-8FAA45223F42}"/>
              </a:ext>
            </a:extLst>
          </p:cNvPr>
          <p:cNvGrpSpPr/>
          <p:nvPr/>
        </p:nvGrpSpPr>
        <p:grpSpPr>
          <a:xfrm>
            <a:off x="2866367" y="4039846"/>
            <a:ext cx="3035964" cy="842619"/>
            <a:chOff x="2866367" y="4039846"/>
            <a:chExt cx="3035964" cy="842619"/>
          </a:xfrm>
        </p:grpSpPr>
        <p:sp>
          <p:nvSpPr>
            <p:cNvPr id="17" name="TextBox 16">
              <a:extLst>
                <a:ext uri="{FF2B5EF4-FFF2-40B4-BE49-F238E27FC236}">
                  <a16:creationId xmlns:a16="http://schemas.microsoft.com/office/drawing/2014/main" id="{E6827FB6-F8DB-BDEC-DD39-952D7E011AA2}"/>
                </a:ext>
              </a:extLst>
            </p:cNvPr>
            <p:cNvSpPr txBox="1"/>
            <p:nvPr/>
          </p:nvSpPr>
          <p:spPr>
            <a:xfrm>
              <a:off x="3931920" y="4236134"/>
              <a:ext cx="1970411" cy="646331"/>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3600">
                  <a:solidFill>
                    <a:schemeClr val="bg1"/>
                  </a:solidFill>
                  <a:latin typeface="Poppins" panose="00000500000000000000" pitchFamily="2" charset="0"/>
                  <a:cs typeface="Poppins" panose="00000500000000000000" pitchFamily="2" charset="0"/>
                </a:rPr>
                <a:t>Retro64</a:t>
              </a:r>
            </a:p>
          </p:txBody>
        </p:sp>
        <p:pic>
          <p:nvPicPr>
            <p:cNvPr id="3081" name="Picture 3080" descr="A blue and black logo&#10;&#10;AI-generated content may be incorrect.">
              <a:extLst>
                <a:ext uri="{FF2B5EF4-FFF2-40B4-BE49-F238E27FC236}">
                  <a16:creationId xmlns:a16="http://schemas.microsoft.com/office/drawing/2014/main" id="{842E2F3E-6BA0-5C70-1EA0-33FAC2A843C1}"/>
                </a:ext>
              </a:extLst>
            </p:cNvPr>
            <p:cNvPicPr>
              <a:picLocks noChangeAspect="1"/>
            </p:cNvPicPr>
            <p:nvPr/>
          </p:nvPicPr>
          <p:blipFill>
            <a:blip r:embed="rId4"/>
            <a:stretch>
              <a:fillRect/>
            </a:stretch>
          </p:blipFill>
          <p:spPr>
            <a:xfrm>
              <a:off x="2866367" y="4039846"/>
              <a:ext cx="842033" cy="842033"/>
            </a:xfrm>
            <a:prstGeom prst="rect">
              <a:avLst/>
            </a:prstGeom>
            <a:effectLst>
              <a:outerShdw blurRad="50800" dist="38100" dir="5400000" algn="t" rotWithShape="0">
                <a:prstClr val="black">
                  <a:alpha val="40000"/>
                </a:prstClr>
              </a:outerShdw>
            </a:effectLst>
          </p:spPr>
        </p:pic>
      </p:grpSp>
      <p:grpSp>
        <p:nvGrpSpPr>
          <p:cNvPr id="3091" name="Group 3090">
            <a:extLst>
              <a:ext uri="{FF2B5EF4-FFF2-40B4-BE49-F238E27FC236}">
                <a16:creationId xmlns:a16="http://schemas.microsoft.com/office/drawing/2014/main" id="{16453071-587F-2F4B-DADB-8A6B8ACBFA75}"/>
              </a:ext>
            </a:extLst>
          </p:cNvPr>
          <p:cNvGrpSpPr/>
          <p:nvPr/>
        </p:nvGrpSpPr>
        <p:grpSpPr>
          <a:xfrm>
            <a:off x="2866366" y="5914954"/>
            <a:ext cx="4241423" cy="842033"/>
            <a:chOff x="2866366" y="5914954"/>
            <a:chExt cx="4241423" cy="842033"/>
          </a:xfrm>
        </p:grpSpPr>
        <p:sp>
          <p:nvSpPr>
            <p:cNvPr id="18" name="TextBox 17">
              <a:extLst>
                <a:ext uri="{FF2B5EF4-FFF2-40B4-BE49-F238E27FC236}">
                  <a16:creationId xmlns:a16="http://schemas.microsoft.com/office/drawing/2014/main" id="{D98A1B81-06A3-194F-39C8-E080F1FD0E8E}"/>
                </a:ext>
              </a:extLst>
            </p:cNvPr>
            <p:cNvSpPr txBox="1"/>
            <p:nvPr/>
          </p:nvSpPr>
          <p:spPr>
            <a:xfrm>
              <a:off x="3931920" y="6110656"/>
              <a:ext cx="3175869" cy="646331"/>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3600">
                  <a:solidFill>
                    <a:schemeClr val="bg1"/>
                  </a:solidFill>
                  <a:latin typeface="Poppins" panose="00000500000000000000" pitchFamily="2" charset="0"/>
                  <a:cs typeface="Poppins" panose="00000500000000000000" pitchFamily="2" charset="0"/>
                </a:rPr>
                <a:t>Retro64.Core</a:t>
              </a:r>
            </a:p>
          </p:txBody>
        </p:sp>
        <p:pic>
          <p:nvPicPr>
            <p:cNvPr id="3082" name="Picture 3081" descr="A blue and black logo&#10;&#10;AI-generated content may be incorrect.">
              <a:extLst>
                <a:ext uri="{FF2B5EF4-FFF2-40B4-BE49-F238E27FC236}">
                  <a16:creationId xmlns:a16="http://schemas.microsoft.com/office/drawing/2014/main" id="{51377FCB-58A6-2A26-99A5-9C87B79CCEED}"/>
                </a:ext>
              </a:extLst>
            </p:cNvPr>
            <p:cNvPicPr>
              <a:picLocks noChangeAspect="1"/>
            </p:cNvPicPr>
            <p:nvPr/>
          </p:nvPicPr>
          <p:blipFill>
            <a:blip r:embed="rId4"/>
            <a:stretch>
              <a:fillRect/>
            </a:stretch>
          </p:blipFill>
          <p:spPr>
            <a:xfrm>
              <a:off x="2866366" y="5914954"/>
              <a:ext cx="842033" cy="842033"/>
            </a:xfrm>
            <a:prstGeom prst="rect">
              <a:avLst/>
            </a:prstGeom>
            <a:effectLst>
              <a:outerShdw blurRad="50800" dist="38100" dir="5400000" algn="t" rotWithShape="0">
                <a:prstClr val="black">
                  <a:alpha val="40000"/>
                </a:prstClr>
              </a:outerShdw>
            </a:effectLst>
          </p:spPr>
        </p:pic>
      </p:grpSp>
      <p:grpSp>
        <p:nvGrpSpPr>
          <p:cNvPr id="3093" name="Group 3092">
            <a:extLst>
              <a:ext uri="{FF2B5EF4-FFF2-40B4-BE49-F238E27FC236}">
                <a16:creationId xmlns:a16="http://schemas.microsoft.com/office/drawing/2014/main" id="{95CAF77C-FB46-4204-E49C-C5E651BEAED7}"/>
              </a:ext>
            </a:extLst>
          </p:cNvPr>
          <p:cNvGrpSpPr/>
          <p:nvPr/>
        </p:nvGrpSpPr>
        <p:grpSpPr>
          <a:xfrm>
            <a:off x="2866366" y="11060992"/>
            <a:ext cx="4126007" cy="842033"/>
            <a:chOff x="2866366" y="11060992"/>
            <a:chExt cx="4126007" cy="842033"/>
          </a:xfrm>
        </p:grpSpPr>
        <p:sp>
          <p:nvSpPr>
            <p:cNvPr id="21" name="TextBox 20">
              <a:extLst>
                <a:ext uri="{FF2B5EF4-FFF2-40B4-BE49-F238E27FC236}">
                  <a16:creationId xmlns:a16="http://schemas.microsoft.com/office/drawing/2014/main" id="{40840DC9-A580-F26D-2C9A-7130C7CC1940}"/>
                </a:ext>
              </a:extLst>
            </p:cNvPr>
            <p:cNvSpPr txBox="1"/>
            <p:nvPr/>
          </p:nvSpPr>
          <p:spPr>
            <a:xfrm>
              <a:off x="3931920" y="11256694"/>
              <a:ext cx="3060453" cy="646331"/>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3600">
                  <a:solidFill>
                    <a:schemeClr val="bg1"/>
                  </a:solidFill>
                  <a:latin typeface="Poppins" panose="00000500000000000000" pitchFamily="2" charset="0"/>
                  <a:cs typeface="Poppins" panose="00000500000000000000" pitchFamily="2" charset="0"/>
                </a:rPr>
                <a:t>Retro64.Vice</a:t>
              </a:r>
            </a:p>
          </p:txBody>
        </p:sp>
        <p:pic>
          <p:nvPicPr>
            <p:cNvPr id="3083" name="Picture 3082" descr="A blue and black logo&#10;&#10;AI-generated content may be incorrect.">
              <a:extLst>
                <a:ext uri="{FF2B5EF4-FFF2-40B4-BE49-F238E27FC236}">
                  <a16:creationId xmlns:a16="http://schemas.microsoft.com/office/drawing/2014/main" id="{8D9C6E91-FB5C-1603-219B-4D2590D17DF7}"/>
                </a:ext>
              </a:extLst>
            </p:cNvPr>
            <p:cNvPicPr>
              <a:picLocks noChangeAspect="1"/>
            </p:cNvPicPr>
            <p:nvPr/>
          </p:nvPicPr>
          <p:blipFill>
            <a:blip r:embed="rId4"/>
            <a:stretch>
              <a:fillRect/>
            </a:stretch>
          </p:blipFill>
          <p:spPr>
            <a:xfrm>
              <a:off x="2866366" y="11060992"/>
              <a:ext cx="842033" cy="842033"/>
            </a:xfrm>
            <a:prstGeom prst="rect">
              <a:avLst/>
            </a:prstGeom>
            <a:effectLst>
              <a:outerShdw blurRad="50800" dist="38100" dir="5400000" algn="t" rotWithShape="0">
                <a:prstClr val="black">
                  <a:alpha val="40000"/>
                </a:prstClr>
              </a:outerShdw>
            </a:effectLst>
          </p:spPr>
        </p:pic>
      </p:grpSp>
      <p:grpSp>
        <p:nvGrpSpPr>
          <p:cNvPr id="3092" name="Group 3091">
            <a:extLst>
              <a:ext uri="{FF2B5EF4-FFF2-40B4-BE49-F238E27FC236}">
                <a16:creationId xmlns:a16="http://schemas.microsoft.com/office/drawing/2014/main" id="{0AE67AD1-DCBA-9562-AD6F-68EA128B599C}"/>
              </a:ext>
            </a:extLst>
          </p:cNvPr>
          <p:cNvGrpSpPr/>
          <p:nvPr/>
        </p:nvGrpSpPr>
        <p:grpSpPr>
          <a:xfrm>
            <a:off x="2866365" y="9170063"/>
            <a:ext cx="3417481" cy="842033"/>
            <a:chOff x="2866365" y="9170063"/>
            <a:chExt cx="3417481" cy="842033"/>
          </a:xfrm>
        </p:grpSpPr>
        <p:sp>
          <p:nvSpPr>
            <p:cNvPr id="3084" name="TextBox 3083">
              <a:extLst>
                <a:ext uri="{FF2B5EF4-FFF2-40B4-BE49-F238E27FC236}">
                  <a16:creationId xmlns:a16="http://schemas.microsoft.com/office/drawing/2014/main" id="{B29AE054-8CC4-569C-1C2E-3DDF0915B41A}"/>
                </a:ext>
              </a:extLst>
            </p:cNvPr>
            <p:cNvSpPr txBox="1"/>
            <p:nvPr/>
          </p:nvSpPr>
          <p:spPr>
            <a:xfrm>
              <a:off x="3931920" y="9365765"/>
              <a:ext cx="2351926" cy="646331"/>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3600">
                  <a:solidFill>
                    <a:schemeClr val="bg1"/>
                  </a:solidFill>
                  <a:latin typeface="Poppins" panose="00000500000000000000" pitchFamily="2" charset="0"/>
                  <a:cs typeface="Poppins" panose="00000500000000000000" pitchFamily="2" charset="0"/>
                </a:rPr>
                <a:t>Asm6502</a:t>
              </a:r>
            </a:p>
          </p:txBody>
        </p:sp>
        <p:pic>
          <p:nvPicPr>
            <p:cNvPr id="3085" name="Picture 3084" descr="A blue and black logo&#10;&#10;AI-generated content may be incorrect.">
              <a:extLst>
                <a:ext uri="{FF2B5EF4-FFF2-40B4-BE49-F238E27FC236}">
                  <a16:creationId xmlns:a16="http://schemas.microsoft.com/office/drawing/2014/main" id="{C354C65A-E181-5D62-1107-1C089C132374}"/>
                </a:ext>
              </a:extLst>
            </p:cNvPr>
            <p:cNvPicPr>
              <a:picLocks noChangeAspect="1"/>
            </p:cNvPicPr>
            <p:nvPr/>
          </p:nvPicPr>
          <p:blipFill>
            <a:blip r:embed="rId4"/>
            <a:stretch>
              <a:fillRect/>
            </a:stretch>
          </p:blipFill>
          <p:spPr>
            <a:xfrm>
              <a:off x="2866365" y="9170063"/>
              <a:ext cx="842033" cy="842033"/>
            </a:xfrm>
            <a:prstGeom prst="rect">
              <a:avLst/>
            </a:prstGeom>
            <a:effectLst>
              <a:outerShdw blurRad="50800" dist="38100" dir="5400000" algn="t" rotWithShape="0">
                <a:prstClr val="black">
                  <a:alpha val="40000"/>
                </a:prstClr>
              </a:outerShdw>
            </a:effectLst>
          </p:spPr>
        </p:pic>
      </p:grpSp>
      <p:sp>
        <p:nvSpPr>
          <p:cNvPr id="3086" name="Rectangle: Rounded Corners 3085">
            <a:extLst>
              <a:ext uri="{FF2B5EF4-FFF2-40B4-BE49-F238E27FC236}">
                <a16:creationId xmlns:a16="http://schemas.microsoft.com/office/drawing/2014/main" id="{2DAF063E-28B0-9038-C670-D0B4DDD48338}"/>
              </a:ext>
            </a:extLst>
          </p:cNvPr>
          <p:cNvSpPr/>
          <p:nvPr/>
        </p:nvSpPr>
        <p:spPr>
          <a:xfrm>
            <a:off x="8117840" y="9067800"/>
            <a:ext cx="2722880" cy="1407160"/>
          </a:xfrm>
          <a:prstGeom prst="roundRect">
            <a:avLst/>
          </a:prstGeom>
          <a:noFill/>
          <a:ln w="38100">
            <a:solidFill>
              <a:srgbClr val="92D05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Assembler</a:t>
            </a:r>
          </a:p>
        </p:txBody>
      </p:sp>
      <p:sp>
        <p:nvSpPr>
          <p:cNvPr id="3087" name="Rectangle: Rounded Corners 3086">
            <a:extLst>
              <a:ext uri="{FF2B5EF4-FFF2-40B4-BE49-F238E27FC236}">
                <a16:creationId xmlns:a16="http://schemas.microsoft.com/office/drawing/2014/main" id="{93A2BDA4-C091-AC86-A033-189F88F9693C}"/>
              </a:ext>
            </a:extLst>
          </p:cNvPr>
          <p:cNvSpPr/>
          <p:nvPr/>
        </p:nvSpPr>
        <p:spPr>
          <a:xfrm>
            <a:off x="10982960" y="9067800"/>
            <a:ext cx="2722880" cy="1407160"/>
          </a:xfrm>
          <a:prstGeom prst="roundRect">
            <a:avLst/>
          </a:prstGeom>
          <a:noFill/>
          <a:ln w="38100">
            <a:solidFill>
              <a:srgbClr val="92D05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latin typeface="Poppins" panose="00000500000000000000" pitchFamily="2" charset="0"/>
                <a:cs typeface="Poppins" panose="00000500000000000000" pitchFamily="2" charset="0"/>
              </a:rPr>
              <a:t>Disassembler</a:t>
            </a:r>
          </a:p>
        </p:txBody>
      </p:sp>
      <p:sp>
        <p:nvSpPr>
          <p:cNvPr id="3088" name="Rectangle: Rounded Corners 3087">
            <a:extLst>
              <a:ext uri="{FF2B5EF4-FFF2-40B4-BE49-F238E27FC236}">
                <a16:creationId xmlns:a16="http://schemas.microsoft.com/office/drawing/2014/main" id="{C960985F-54CF-E928-7A8C-132619C878BC}"/>
              </a:ext>
            </a:extLst>
          </p:cNvPr>
          <p:cNvSpPr/>
          <p:nvPr/>
        </p:nvSpPr>
        <p:spPr>
          <a:xfrm>
            <a:off x="13848080" y="9081084"/>
            <a:ext cx="2722880" cy="1407160"/>
          </a:xfrm>
          <a:prstGeom prst="roundRect">
            <a:avLst/>
          </a:prstGeom>
          <a:noFill/>
          <a:ln w="38100">
            <a:solidFill>
              <a:srgbClr val="92D05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Emulator</a:t>
            </a:r>
          </a:p>
        </p:txBody>
      </p:sp>
      <p:cxnSp>
        <p:nvCxnSpPr>
          <p:cNvPr id="3089" name="Straight Connector 3088">
            <a:extLst>
              <a:ext uri="{FF2B5EF4-FFF2-40B4-BE49-F238E27FC236}">
                <a16:creationId xmlns:a16="http://schemas.microsoft.com/office/drawing/2014/main" id="{FBB8F60B-5348-4B59-CB6C-1870EB17CE63}"/>
              </a:ext>
            </a:extLst>
          </p:cNvPr>
          <p:cNvCxnSpPr/>
          <p:nvPr/>
        </p:nvCxnSpPr>
        <p:spPr>
          <a:xfrm>
            <a:off x="4124960" y="8879840"/>
            <a:ext cx="15453360" cy="0"/>
          </a:xfrm>
          <a:prstGeom prst="line">
            <a:avLst/>
          </a:prstGeom>
          <a:ln>
            <a:prstDash val="dash"/>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cxnSp>
        <p:nvCxnSpPr>
          <p:cNvPr id="3158" name="Straight Arrow Connector 3157">
            <a:extLst>
              <a:ext uri="{FF2B5EF4-FFF2-40B4-BE49-F238E27FC236}">
                <a16:creationId xmlns:a16="http://schemas.microsoft.com/office/drawing/2014/main" id="{C83F714D-B0F1-AE7A-3128-32BC192A199C}"/>
              </a:ext>
            </a:extLst>
          </p:cNvPr>
          <p:cNvCxnSpPr>
            <a:cxnSpLocks/>
          </p:cNvCxnSpPr>
          <p:nvPr/>
        </p:nvCxnSpPr>
        <p:spPr>
          <a:xfrm flipH="1">
            <a:off x="4693920" y="6756987"/>
            <a:ext cx="10160" cy="2701973"/>
          </a:xfrm>
          <a:prstGeom prst="straightConnector1">
            <a:avLst/>
          </a:prstGeom>
          <a:ln w="76200" cap="rnd">
            <a:solidFill>
              <a:schemeClr val="accent3">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3160" name="Straight Arrow Connector 3159">
            <a:extLst>
              <a:ext uri="{FF2B5EF4-FFF2-40B4-BE49-F238E27FC236}">
                <a16:creationId xmlns:a16="http://schemas.microsoft.com/office/drawing/2014/main" id="{83959D4D-EC56-A2CD-D115-B657C65F63C3}"/>
              </a:ext>
            </a:extLst>
          </p:cNvPr>
          <p:cNvCxnSpPr>
            <a:cxnSpLocks/>
          </p:cNvCxnSpPr>
          <p:nvPr/>
        </p:nvCxnSpPr>
        <p:spPr>
          <a:xfrm>
            <a:off x="4693920" y="4846029"/>
            <a:ext cx="10160" cy="1264627"/>
          </a:xfrm>
          <a:prstGeom prst="straightConnector1">
            <a:avLst/>
          </a:prstGeom>
          <a:ln w="76200" cap="rnd">
            <a:solidFill>
              <a:schemeClr val="accent3">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cxnSp>
        <p:nvCxnSpPr>
          <p:cNvPr id="3168" name="Connector: Elbow 3167">
            <a:extLst>
              <a:ext uri="{FF2B5EF4-FFF2-40B4-BE49-F238E27FC236}">
                <a16:creationId xmlns:a16="http://schemas.microsoft.com/office/drawing/2014/main" id="{0AF83447-FF69-4649-54FE-1AB5A3381536}"/>
              </a:ext>
            </a:extLst>
          </p:cNvPr>
          <p:cNvCxnSpPr>
            <a:cxnSpLocks/>
            <a:stCxn id="17" idx="3"/>
          </p:cNvCxnSpPr>
          <p:nvPr/>
        </p:nvCxnSpPr>
        <p:spPr>
          <a:xfrm>
            <a:off x="5902331" y="4559300"/>
            <a:ext cx="1538600" cy="6703743"/>
          </a:xfrm>
          <a:prstGeom prst="bentConnector2">
            <a:avLst/>
          </a:prstGeom>
          <a:ln w="76200" cap="rnd">
            <a:solidFill>
              <a:schemeClr val="accent3">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70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0"/>
                                        </p:tgtEl>
                                        <p:attrNameLst>
                                          <p:attrName>style.visibility</p:attrName>
                                        </p:attrNameLst>
                                      </p:cBhvr>
                                      <p:to>
                                        <p:strVal val="visible"/>
                                      </p:to>
                                    </p:set>
                                    <p:animEffect transition="in" filter="fade">
                                      <p:cBhvr>
                                        <p:cTn id="7" dur="500"/>
                                        <p:tgtEl>
                                          <p:spTgt spid="3090"/>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righ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91"/>
                                        </p:tgtEl>
                                        <p:attrNameLst>
                                          <p:attrName>style.visibility</p:attrName>
                                        </p:attrNameLst>
                                      </p:cBhvr>
                                      <p:to>
                                        <p:strVal val="visible"/>
                                      </p:to>
                                    </p:set>
                                    <p:animEffect transition="in" filter="fade">
                                      <p:cBhvr>
                                        <p:cTn id="26" dur="500"/>
                                        <p:tgtEl>
                                          <p:spTgt spid="3091"/>
                                        </p:tgtEl>
                                      </p:cBhvr>
                                    </p:animEffect>
                                  </p:childTnLst>
                                </p:cTn>
                              </p:par>
                            </p:childTnLst>
                          </p:cTn>
                        </p:par>
                        <p:par>
                          <p:cTn id="27" fill="hold">
                            <p:stCondLst>
                              <p:cond delay="500"/>
                            </p:stCondLst>
                            <p:childTnLst>
                              <p:par>
                                <p:cTn id="28" presetID="2" presetClass="entr" presetSubtype="2"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1+#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2"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 presetClass="entr" presetSubtype="2"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1+#ppt_w/2"/>
                                          </p:val>
                                        </p:tav>
                                        <p:tav tm="100000">
                                          <p:val>
                                            <p:strVal val="#ppt_x"/>
                                          </p:val>
                                        </p:tav>
                                      </p:tavLst>
                                    </p:anim>
                                    <p:anim calcmode="lin" valueType="num">
                                      <p:cBhvr additive="base">
                                        <p:cTn id="41" dur="500" fill="hold"/>
                                        <p:tgtEl>
                                          <p:spTgt spid="10"/>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2" presetClass="entr" presetSubtype="2"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1+#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childTnLst>
                          </p:cTn>
                        </p:par>
                        <p:par>
                          <p:cTn id="47" fill="hold">
                            <p:stCondLst>
                              <p:cond delay="2500"/>
                            </p:stCondLst>
                            <p:childTnLst>
                              <p:par>
                                <p:cTn id="48" presetID="2" presetClass="entr" presetSubtype="2"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1+#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childTnLst>
                          </p:cTn>
                        </p:par>
                        <p:par>
                          <p:cTn id="52" fill="hold">
                            <p:stCondLst>
                              <p:cond delay="3000"/>
                            </p:stCondLst>
                            <p:childTnLst>
                              <p:par>
                                <p:cTn id="53" presetID="2" presetClass="entr" presetSubtype="2"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1+#ppt_w/2"/>
                                          </p:val>
                                        </p:tav>
                                        <p:tav tm="100000">
                                          <p:val>
                                            <p:strVal val="#ppt_x"/>
                                          </p:val>
                                        </p:tav>
                                      </p:tavLst>
                                    </p:anim>
                                    <p:anim calcmode="lin" valueType="num">
                                      <p:cBhvr additive="base">
                                        <p:cTn id="56" dur="500" fill="hold"/>
                                        <p:tgtEl>
                                          <p:spTgt spid="14"/>
                                        </p:tgtEl>
                                        <p:attrNameLst>
                                          <p:attrName>ppt_y</p:attrName>
                                        </p:attrNameLst>
                                      </p:cBhvr>
                                      <p:tavLst>
                                        <p:tav tm="0">
                                          <p:val>
                                            <p:strVal val="#ppt_y"/>
                                          </p:val>
                                        </p:tav>
                                        <p:tav tm="100000">
                                          <p:val>
                                            <p:strVal val="#ppt_y"/>
                                          </p:val>
                                        </p:tav>
                                      </p:tavLst>
                                    </p:anim>
                                  </p:childTnLst>
                                </p:cTn>
                              </p:par>
                            </p:childTnLst>
                          </p:cTn>
                        </p:par>
                        <p:par>
                          <p:cTn id="57" fill="hold">
                            <p:stCondLst>
                              <p:cond delay="3500"/>
                            </p:stCondLst>
                            <p:childTnLst>
                              <p:par>
                                <p:cTn id="58" presetID="2" presetClass="entr" presetSubtype="2"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1+#ppt_w/2"/>
                                          </p:val>
                                        </p:tav>
                                        <p:tav tm="100000">
                                          <p:val>
                                            <p:strVal val="#ppt_x"/>
                                          </p:val>
                                        </p:tav>
                                      </p:tavLst>
                                    </p:anim>
                                    <p:anim calcmode="lin" valueType="num">
                                      <p:cBhvr additive="base">
                                        <p:cTn id="61" dur="500" fill="hold"/>
                                        <p:tgtEl>
                                          <p:spTgt spid="13"/>
                                        </p:tgtEl>
                                        <p:attrNameLst>
                                          <p:attrName>ppt_y</p:attrName>
                                        </p:attrNameLst>
                                      </p:cBhvr>
                                      <p:tavLst>
                                        <p:tav tm="0">
                                          <p:val>
                                            <p:strVal val="#ppt_y"/>
                                          </p:val>
                                        </p:tav>
                                        <p:tav tm="100000">
                                          <p:val>
                                            <p:strVal val="#ppt_y"/>
                                          </p:val>
                                        </p:tav>
                                      </p:tavLst>
                                    </p:anim>
                                  </p:childTnLst>
                                </p:cTn>
                              </p:par>
                            </p:childTnLst>
                          </p:cTn>
                        </p:par>
                        <p:par>
                          <p:cTn id="62" fill="hold">
                            <p:stCondLst>
                              <p:cond delay="4000"/>
                            </p:stCondLst>
                            <p:childTnLst>
                              <p:par>
                                <p:cTn id="63" presetID="2" presetClass="entr" presetSubtype="2"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1+#ppt_w/2"/>
                                          </p:val>
                                        </p:tav>
                                        <p:tav tm="100000">
                                          <p:val>
                                            <p:strVal val="#ppt_x"/>
                                          </p:val>
                                        </p:tav>
                                      </p:tavLst>
                                    </p:anim>
                                    <p:anim calcmode="lin" valueType="num">
                                      <p:cBhvr additive="base">
                                        <p:cTn id="66" dur="500" fill="hold"/>
                                        <p:tgtEl>
                                          <p:spTgt spid="16"/>
                                        </p:tgtEl>
                                        <p:attrNameLst>
                                          <p:attrName>ppt_y</p:attrName>
                                        </p:attrNameLst>
                                      </p:cBhvr>
                                      <p:tavLst>
                                        <p:tav tm="0">
                                          <p:val>
                                            <p:strVal val="#ppt_y"/>
                                          </p:val>
                                        </p:tav>
                                        <p:tav tm="100000">
                                          <p:val>
                                            <p:strVal val="#ppt_y"/>
                                          </p:val>
                                        </p:tav>
                                      </p:tavLst>
                                    </p:anim>
                                  </p:childTnLst>
                                </p:cTn>
                              </p:par>
                            </p:childTnLst>
                          </p:cTn>
                        </p:par>
                        <p:par>
                          <p:cTn id="67" fill="hold">
                            <p:stCondLst>
                              <p:cond delay="4500"/>
                            </p:stCondLst>
                            <p:childTnLst>
                              <p:par>
                                <p:cTn id="68" presetID="22" presetClass="entr" presetSubtype="2" fill="hold" nodeType="afterEffect">
                                  <p:stCondLst>
                                    <p:cond delay="0"/>
                                  </p:stCondLst>
                                  <p:childTnLst>
                                    <p:set>
                                      <p:cBhvr>
                                        <p:cTn id="69" dur="1" fill="hold">
                                          <p:stCondLst>
                                            <p:cond delay="0"/>
                                          </p:stCondLst>
                                        </p:cTn>
                                        <p:tgtEl>
                                          <p:spTgt spid="3089"/>
                                        </p:tgtEl>
                                        <p:attrNameLst>
                                          <p:attrName>style.visibility</p:attrName>
                                        </p:attrNameLst>
                                      </p:cBhvr>
                                      <p:to>
                                        <p:strVal val="visible"/>
                                      </p:to>
                                    </p:set>
                                    <p:animEffect transition="in" filter="wipe(right)">
                                      <p:cBhvr>
                                        <p:cTn id="70" dur="500"/>
                                        <p:tgtEl>
                                          <p:spTgt spid="308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092"/>
                                        </p:tgtEl>
                                        <p:attrNameLst>
                                          <p:attrName>style.visibility</p:attrName>
                                        </p:attrNameLst>
                                      </p:cBhvr>
                                      <p:to>
                                        <p:strVal val="visible"/>
                                      </p:to>
                                    </p:set>
                                    <p:animEffect transition="in" filter="fade">
                                      <p:cBhvr>
                                        <p:cTn id="75" dur="500"/>
                                        <p:tgtEl>
                                          <p:spTgt spid="3092"/>
                                        </p:tgtEl>
                                      </p:cBhvr>
                                    </p:animEffect>
                                  </p:childTnLst>
                                </p:cTn>
                              </p:par>
                            </p:childTnLst>
                          </p:cTn>
                        </p:par>
                        <p:par>
                          <p:cTn id="76" fill="hold">
                            <p:stCondLst>
                              <p:cond delay="500"/>
                            </p:stCondLst>
                            <p:childTnLst>
                              <p:par>
                                <p:cTn id="77" presetID="2" presetClass="entr" presetSubtype="2" fill="hold" grpId="0" nodeType="afterEffect">
                                  <p:stCondLst>
                                    <p:cond delay="0"/>
                                  </p:stCondLst>
                                  <p:childTnLst>
                                    <p:set>
                                      <p:cBhvr>
                                        <p:cTn id="78" dur="1" fill="hold">
                                          <p:stCondLst>
                                            <p:cond delay="0"/>
                                          </p:stCondLst>
                                        </p:cTn>
                                        <p:tgtEl>
                                          <p:spTgt spid="3086"/>
                                        </p:tgtEl>
                                        <p:attrNameLst>
                                          <p:attrName>style.visibility</p:attrName>
                                        </p:attrNameLst>
                                      </p:cBhvr>
                                      <p:to>
                                        <p:strVal val="visible"/>
                                      </p:to>
                                    </p:set>
                                    <p:anim calcmode="lin" valueType="num">
                                      <p:cBhvr additive="base">
                                        <p:cTn id="79" dur="500" fill="hold"/>
                                        <p:tgtEl>
                                          <p:spTgt spid="3086"/>
                                        </p:tgtEl>
                                        <p:attrNameLst>
                                          <p:attrName>ppt_x</p:attrName>
                                        </p:attrNameLst>
                                      </p:cBhvr>
                                      <p:tavLst>
                                        <p:tav tm="0">
                                          <p:val>
                                            <p:strVal val="1+#ppt_w/2"/>
                                          </p:val>
                                        </p:tav>
                                        <p:tav tm="100000">
                                          <p:val>
                                            <p:strVal val="#ppt_x"/>
                                          </p:val>
                                        </p:tav>
                                      </p:tavLst>
                                    </p:anim>
                                    <p:anim calcmode="lin" valueType="num">
                                      <p:cBhvr additive="base">
                                        <p:cTn id="80" dur="500" fill="hold"/>
                                        <p:tgtEl>
                                          <p:spTgt spid="3086"/>
                                        </p:tgtEl>
                                        <p:attrNameLst>
                                          <p:attrName>ppt_y</p:attrName>
                                        </p:attrNameLst>
                                      </p:cBhvr>
                                      <p:tavLst>
                                        <p:tav tm="0">
                                          <p:val>
                                            <p:strVal val="#ppt_y"/>
                                          </p:val>
                                        </p:tav>
                                        <p:tav tm="100000">
                                          <p:val>
                                            <p:strVal val="#ppt_y"/>
                                          </p:val>
                                        </p:tav>
                                      </p:tavLst>
                                    </p:anim>
                                  </p:childTnLst>
                                </p:cTn>
                              </p:par>
                            </p:childTnLst>
                          </p:cTn>
                        </p:par>
                        <p:par>
                          <p:cTn id="81" fill="hold">
                            <p:stCondLst>
                              <p:cond delay="1000"/>
                            </p:stCondLst>
                            <p:childTnLst>
                              <p:par>
                                <p:cTn id="82" presetID="2" presetClass="entr" presetSubtype="2" fill="hold" grpId="0" nodeType="afterEffect">
                                  <p:stCondLst>
                                    <p:cond delay="0"/>
                                  </p:stCondLst>
                                  <p:childTnLst>
                                    <p:set>
                                      <p:cBhvr>
                                        <p:cTn id="83" dur="1" fill="hold">
                                          <p:stCondLst>
                                            <p:cond delay="0"/>
                                          </p:stCondLst>
                                        </p:cTn>
                                        <p:tgtEl>
                                          <p:spTgt spid="3087"/>
                                        </p:tgtEl>
                                        <p:attrNameLst>
                                          <p:attrName>style.visibility</p:attrName>
                                        </p:attrNameLst>
                                      </p:cBhvr>
                                      <p:to>
                                        <p:strVal val="visible"/>
                                      </p:to>
                                    </p:set>
                                    <p:anim calcmode="lin" valueType="num">
                                      <p:cBhvr additive="base">
                                        <p:cTn id="84" dur="500" fill="hold"/>
                                        <p:tgtEl>
                                          <p:spTgt spid="3087"/>
                                        </p:tgtEl>
                                        <p:attrNameLst>
                                          <p:attrName>ppt_x</p:attrName>
                                        </p:attrNameLst>
                                      </p:cBhvr>
                                      <p:tavLst>
                                        <p:tav tm="0">
                                          <p:val>
                                            <p:strVal val="1+#ppt_w/2"/>
                                          </p:val>
                                        </p:tav>
                                        <p:tav tm="100000">
                                          <p:val>
                                            <p:strVal val="#ppt_x"/>
                                          </p:val>
                                        </p:tav>
                                      </p:tavLst>
                                    </p:anim>
                                    <p:anim calcmode="lin" valueType="num">
                                      <p:cBhvr additive="base">
                                        <p:cTn id="85" dur="500" fill="hold"/>
                                        <p:tgtEl>
                                          <p:spTgt spid="3087"/>
                                        </p:tgtEl>
                                        <p:attrNameLst>
                                          <p:attrName>ppt_y</p:attrName>
                                        </p:attrNameLst>
                                      </p:cBhvr>
                                      <p:tavLst>
                                        <p:tav tm="0">
                                          <p:val>
                                            <p:strVal val="#ppt_y"/>
                                          </p:val>
                                        </p:tav>
                                        <p:tav tm="100000">
                                          <p:val>
                                            <p:strVal val="#ppt_y"/>
                                          </p:val>
                                        </p:tav>
                                      </p:tavLst>
                                    </p:anim>
                                  </p:childTnLst>
                                </p:cTn>
                              </p:par>
                            </p:childTnLst>
                          </p:cTn>
                        </p:par>
                        <p:par>
                          <p:cTn id="86" fill="hold">
                            <p:stCondLst>
                              <p:cond delay="1500"/>
                            </p:stCondLst>
                            <p:childTnLst>
                              <p:par>
                                <p:cTn id="87" presetID="2" presetClass="entr" presetSubtype="2" fill="hold" grpId="0" nodeType="afterEffect">
                                  <p:stCondLst>
                                    <p:cond delay="0"/>
                                  </p:stCondLst>
                                  <p:childTnLst>
                                    <p:set>
                                      <p:cBhvr>
                                        <p:cTn id="88" dur="1" fill="hold">
                                          <p:stCondLst>
                                            <p:cond delay="0"/>
                                          </p:stCondLst>
                                        </p:cTn>
                                        <p:tgtEl>
                                          <p:spTgt spid="3088"/>
                                        </p:tgtEl>
                                        <p:attrNameLst>
                                          <p:attrName>style.visibility</p:attrName>
                                        </p:attrNameLst>
                                      </p:cBhvr>
                                      <p:to>
                                        <p:strVal val="visible"/>
                                      </p:to>
                                    </p:set>
                                    <p:anim calcmode="lin" valueType="num">
                                      <p:cBhvr additive="base">
                                        <p:cTn id="89" dur="500" fill="hold"/>
                                        <p:tgtEl>
                                          <p:spTgt spid="3088"/>
                                        </p:tgtEl>
                                        <p:attrNameLst>
                                          <p:attrName>ppt_x</p:attrName>
                                        </p:attrNameLst>
                                      </p:cBhvr>
                                      <p:tavLst>
                                        <p:tav tm="0">
                                          <p:val>
                                            <p:strVal val="1+#ppt_w/2"/>
                                          </p:val>
                                        </p:tav>
                                        <p:tav tm="100000">
                                          <p:val>
                                            <p:strVal val="#ppt_x"/>
                                          </p:val>
                                        </p:tav>
                                      </p:tavLst>
                                    </p:anim>
                                    <p:anim calcmode="lin" valueType="num">
                                      <p:cBhvr additive="base">
                                        <p:cTn id="90" dur="500" fill="hold"/>
                                        <p:tgtEl>
                                          <p:spTgt spid="3088"/>
                                        </p:tgtEl>
                                        <p:attrNameLst>
                                          <p:attrName>ppt_y</p:attrName>
                                        </p:attrNameLst>
                                      </p:cBhvr>
                                      <p:tavLst>
                                        <p:tav tm="0">
                                          <p:val>
                                            <p:strVal val="#ppt_y"/>
                                          </p:val>
                                        </p:tav>
                                        <p:tav tm="100000">
                                          <p:val>
                                            <p:strVal val="#ppt_y"/>
                                          </p:val>
                                        </p:tav>
                                      </p:tavLst>
                                    </p:anim>
                                  </p:childTnLst>
                                </p:cTn>
                              </p:par>
                            </p:childTnLst>
                          </p:cTn>
                        </p:par>
                        <p:par>
                          <p:cTn id="91" fill="hold">
                            <p:stCondLst>
                              <p:cond delay="2000"/>
                            </p:stCondLst>
                            <p:childTnLst>
                              <p:par>
                                <p:cTn id="92" presetID="22" presetClass="entr" presetSubtype="2"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right)">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093"/>
                                        </p:tgtEl>
                                        <p:attrNameLst>
                                          <p:attrName>style.visibility</p:attrName>
                                        </p:attrNameLst>
                                      </p:cBhvr>
                                      <p:to>
                                        <p:strVal val="visible"/>
                                      </p:to>
                                    </p:set>
                                    <p:animEffect transition="in" filter="fade">
                                      <p:cBhvr>
                                        <p:cTn id="99" dur="500"/>
                                        <p:tgtEl>
                                          <p:spTgt spid="3093"/>
                                        </p:tgtEl>
                                      </p:cBhvr>
                                    </p:animEffect>
                                  </p:childTnLst>
                                </p:cTn>
                              </p:par>
                            </p:childTnLst>
                          </p:cTn>
                        </p:par>
                        <p:par>
                          <p:cTn id="100" fill="hold">
                            <p:stCondLst>
                              <p:cond delay="500"/>
                            </p:stCondLst>
                            <p:childTnLst>
                              <p:par>
                                <p:cTn id="101" presetID="2" presetClass="entr" presetSubtype="2" fill="hold" grpId="0" nodeType="afterEffect">
                                  <p:stCondLst>
                                    <p:cond delay="0"/>
                                  </p:stCondLst>
                                  <p:childTnLst>
                                    <p:set>
                                      <p:cBhvr>
                                        <p:cTn id="102" dur="1" fill="hold">
                                          <p:stCondLst>
                                            <p:cond delay="0"/>
                                          </p:stCondLst>
                                        </p:cTn>
                                        <p:tgtEl>
                                          <p:spTgt spid="7"/>
                                        </p:tgtEl>
                                        <p:attrNameLst>
                                          <p:attrName>style.visibility</p:attrName>
                                        </p:attrNameLst>
                                      </p:cBhvr>
                                      <p:to>
                                        <p:strVal val="visible"/>
                                      </p:to>
                                    </p:set>
                                    <p:anim calcmode="lin" valueType="num">
                                      <p:cBhvr additive="base">
                                        <p:cTn id="103" dur="500" fill="hold"/>
                                        <p:tgtEl>
                                          <p:spTgt spid="7"/>
                                        </p:tgtEl>
                                        <p:attrNameLst>
                                          <p:attrName>ppt_x</p:attrName>
                                        </p:attrNameLst>
                                      </p:cBhvr>
                                      <p:tavLst>
                                        <p:tav tm="0">
                                          <p:val>
                                            <p:strVal val="1+#ppt_w/2"/>
                                          </p:val>
                                        </p:tav>
                                        <p:tav tm="100000">
                                          <p:val>
                                            <p:strVal val="#ppt_x"/>
                                          </p:val>
                                        </p:tav>
                                      </p:tavLst>
                                    </p:anim>
                                    <p:anim calcmode="lin" valueType="num">
                                      <p:cBhvr additive="base">
                                        <p:cTn id="104" dur="500" fill="hold"/>
                                        <p:tgtEl>
                                          <p:spTgt spid="7"/>
                                        </p:tgtEl>
                                        <p:attrNameLst>
                                          <p:attrName>ppt_y</p:attrName>
                                        </p:attrNameLst>
                                      </p:cBhvr>
                                      <p:tavLst>
                                        <p:tav tm="0">
                                          <p:val>
                                            <p:strVal val="#ppt_y"/>
                                          </p:val>
                                        </p:tav>
                                        <p:tav tm="100000">
                                          <p:val>
                                            <p:strVal val="#ppt_y"/>
                                          </p:val>
                                        </p:tav>
                                      </p:tavLst>
                                    </p:anim>
                                  </p:childTnLst>
                                </p:cTn>
                              </p:par>
                            </p:childTnLst>
                          </p:cTn>
                        </p:par>
                        <p:par>
                          <p:cTn id="105" fill="hold">
                            <p:stCondLst>
                              <p:cond delay="1000"/>
                            </p:stCondLst>
                            <p:childTnLst>
                              <p:par>
                                <p:cTn id="106" presetID="22" presetClass="entr" presetSubtype="1" fill="hold" nodeType="afterEffect">
                                  <p:stCondLst>
                                    <p:cond delay="0"/>
                                  </p:stCondLst>
                                  <p:childTnLst>
                                    <p:set>
                                      <p:cBhvr>
                                        <p:cTn id="107" dur="1" fill="hold">
                                          <p:stCondLst>
                                            <p:cond delay="0"/>
                                          </p:stCondLst>
                                        </p:cTn>
                                        <p:tgtEl>
                                          <p:spTgt spid="3160"/>
                                        </p:tgtEl>
                                        <p:attrNameLst>
                                          <p:attrName>style.visibility</p:attrName>
                                        </p:attrNameLst>
                                      </p:cBhvr>
                                      <p:to>
                                        <p:strVal val="visible"/>
                                      </p:to>
                                    </p:set>
                                    <p:animEffect transition="in" filter="wipe(up)">
                                      <p:cBhvr>
                                        <p:cTn id="108" dur="500"/>
                                        <p:tgtEl>
                                          <p:spTgt spid="3160"/>
                                        </p:tgtEl>
                                      </p:cBhvr>
                                    </p:animEffect>
                                  </p:childTnLst>
                                </p:cTn>
                              </p:par>
                              <p:par>
                                <p:cTn id="109" presetID="22" presetClass="entr" presetSubtype="1" fill="hold" nodeType="withEffect">
                                  <p:stCondLst>
                                    <p:cond delay="0"/>
                                  </p:stCondLst>
                                  <p:childTnLst>
                                    <p:set>
                                      <p:cBhvr>
                                        <p:cTn id="110" dur="1" fill="hold">
                                          <p:stCondLst>
                                            <p:cond delay="0"/>
                                          </p:stCondLst>
                                        </p:cTn>
                                        <p:tgtEl>
                                          <p:spTgt spid="3158"/>
                                        </p:tgtEl>
                                        <p:attrNameLst>
                                          <p:attrName>style.visibility</p:attrName>
                                        </p:attrNameLst>
                                      </p:cBhvr>
                                      <p:to>
                                        <p:strVal val="visible"/>
                                      </p:to>
                                    </p:set>
                                    <p:animEffect transition="in" filter="wipe(up)">
                                      <p:cBhvr>
                                        <p:cTn id="111" dur="500"/>
                                        <p:tgtEl>
                                          <p:spTgt spid="3158"/>
                                        </p:tgtEl>
                                      </p:cBhvr>
                                    </p:animEffect>
                                  </p:childTnLst>
                                </p:cTn>
                              </p:par>
                              <p:par>
                                <p:cTn id="112" presetID="22" presetClass="entr" presetSubtype="1" fill="hold" nodeType="withEffect">
                                  <p:stCondLst>
                                    <p:cond delay="0"/>
                                  </p:stCondLst>
                                  <p:childTnLst>
                                    <p:set>
                                      <p:cBhvr>
                                        <p:cTn id="113" dur="1" fill="hold">
                                          <p:stCondLst>
                                            <p:cond delay="0"/>
                                          </p:stCondLst>
                                        </p:cTn>
                                        <p:tgtEl>
                                          <p:spTgt spid="3168"/>
                                        </p:tgtEl>
                                        <p:attrNameLst>
                                          <p:attrName>style.visibility</p:attrName>
                                        </p:attrNameLst>
                                      </p:cBhvr>
                                      <p:to>
                                        <p:strVal val="visible"/>
                                      </p:to>
                                    </p:set>
                                    <p:animEffect transition="in" filter="wipe(up)">
                                      <p:cBhvr>
                                        <p:cTn id="114" dur="500"/>
                                        <p:tgtEl>
                                          <p:spTgt spid="3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3086" grpId="0" animBg="1"/>
      <p:bldP spid="3087" grpId="0" animBg="1"/>
      <p:bldP spid="308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23BDD-E41F-6252-EA0E-D8315297071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50DB9F-553B-8146-55D7-BB6819A7AAD4}"/>
              </a:ext>
            </a:extLst>
          </p:cNvPr>
          <p:cNvSpPr>
            <a:spLocks noGrp="1"/>
          </p:cNvSpPr>
          <p:nvPr>
            <p:ph type="body" sz="quarter" idx="10"/>
          </p:nvPr>
        </p:nvSpPr>
        <p:spPr>
          <a:xfrm>
            <a:off x="1140564" y="1066800"/>
            <a:ext cx="9716121" cy="939800"/>
          </a:xfrm>
        </p:spPr>
        <p:txBody>
          <a:bodyPr/>
          <a:lstStyle/>
          <a:p>
            <a:r>
              <a:rPr lang="en-US"/>
              <a:t>🧠 The RetroC64 SDK</a:t>
            </a:r>
          </a:p>
        </p:txBody>
      </p:sp>
      <p:sp>
        <p:nvSpPr>
          <p:cNvPr id="3" name="Text Placeholder 2">
            <a:extLst>
              <a:ext uri="{FF2B5EF4-FFF2-40B4-BE49-F238E27FC236}">
                <a16:creationId xmlns:a16="http://schemas.microsoft.com/office/drawing/2014/main" id="{5D217589-BB63-23B9-D4F8-BDC4C2E30632}"/>
              </a:ext>
            </a:extLst>
          </p:cNvPr>
          <p:cNvSpPr>
            <a:spLocks noGrp="1"/>
          </p:cNvSpPr>
          <p:nvPr>
            <p:ph type="body" sz="quarter" idx="11"/>
          </p:nvPr>
        </p:nvSpPr>
        <p:spPr>
          <a:xfrm>
            <a:off x="1140564" y="1930400"/>
            <a:ext cx="11530407" cy="939800"/>
          </a:xfrm>
        </p:spPr>
        <p:txBody>
          <a:bodyPr/>
          <a:lstStyle/>
          <a:p>
            <a:r>
              <a:rPr lang="en-US"/>
              <a:t>Zoom on the Debugger</a:t>
            </a:r>
            <a:endParaRPr lang="en-US" sz="2800"/>
          </a:p>
        </p:txBody>
      </p:sp>
      <p:pic>
        <p:nvPicPr>
          <p:cNvPr id="4" name="Picture 3">
            <a:extLst>
              <a:ext uri="{FF2B5EF4-FFF2-40B4-BE49-F238E27FC236}">
                <a16:creationId xmlns:a16="http://schemas.microsoft.com/office/drawing/2014/main" id="{5FE72E40-B2BC-279E-6DF8-4758DA008EEB}"/>
              </a:ext>
            </a:extLst>
          </p:cNvPr>
          <p:cNvPicPr>
            <a:picLocks noChangeAspect="1"/>
          </p:cNvPicPr>
          <p:nvPr/>
        </p:nvPicPr>
        <p:blipFill>
          <a:blip r:embed="rId3"/>
          <a:stretch>
            <a:fillRect/>
          </a:stretch>
        </p:blipFill>
        <p:spPr>
          <a:xfrm>
            <a:off x="20796673" y="509642"/>
            <a:ext cx="2841516" cy="2841516"/>
          </a:xfrm>
          <a:prstGeom prst="rect">
            <a:avLst/>
          </a:prstGeom>
        </p:spPr>
      </p:pic>
      <p:pic>
        <p:nvPicPr>
          <p:cNvPr id="19" name="Picture 18" descr="A blue ribbon with a black background&#10;&#10;AI-generated content may be incorrect.">
            <a:extLst>
              <a:ext uri="{FF2B5EF4-FFF2-40B4-BE49-F238E27FC236}">
                <a16:creationId xmlns:a16="http://schemas.microsoft.com/office/drawing/2014/main" id="{25047218-0946-3331-D942-CA607731CEBA}"/>
              </a:ext>
            </a:extLst>
          </p:cNvPr>
          <p:cNvPicPr>
            <a:picLocks noChangeAspect="1"/>
          </p:cNvPicPr>
          <p:nvPr/>
        </p:nvPicPr>
        <p:blipFill>
          <a:blip r:embed="rId4"/>
          <a:stretch>
            <a:fillRect/>
          </a:stretch>
        </p:blipFill>
        <p:spPr>
          <a:xfrm>
            <a:off x="4705723" y="5770987"/>
            <a:ext cx="2455867" cy="2455867"/>
          </a:xfrm>
          <a:prstGeom prst="rect">
            <a:avLst/>
          </a:prstGeom>
        </p:spPr>
      </p:pic>
      <p:grpSp>
        <p:nvGrpSpPr>
          <p:cNvPr id="20" name="Group 19">
            <a:extLst>
              <a:ext uri="{FF2B5EF4-FFF2-40B4-BE49-F238E27FC236}">
                <a16:creationId xmlns:a16="http://schemas.microsoft.com/office/drawing/2014/main" id="{51CC498C-CEDC-3461-30D5-1EA0A80C5859}"/>
              </a:ext>
            </a:extLst>
          </p:cNvPr>
          <p:cNvGrpSpPr/>
          <p:nvPr/>
        </p:nvGrpSpPr>
        <p:grpSpPr>
          <a:xfrm>
            <a:off x="16031269" y="5344690"/>
            <a:ext cx="3118105" cy="3279262"/>
            <a:chOff x="17127537" y="5489596"/>
            <a:chExt cx="5185616" cy="5235753"/>
          </a:xfrm>
        </p:grpSpPr>
        <p:pic>
          <p:nvPicPr>
            <p:cNvPr id="22" name="Picture 21">
              <a:extLst>
                <a:ext uri="{FF2B5EF4-FFF2-40B4-BE49-F238E27FC236}">
                  <a16:creationId xmlns:a16="http://schemas.microsoft.com/office/drawing/2014/main" id="{D20782EF-B958-BD3F-BBCE-BA5ADA82065E}"/>
                </a:ext>
              </a:extLst>
            </p:cNvPr>
            <p:cNvPicPr>
              <a:picLocks noChangeAspect="1"/>
            </p:cNvPicPr>
            <p:nvPr/>
          </p:nvPicPr>
          <p:blipFill>
            <a:blip r:embed="rId5"/>
            <a:stretch>
              <a:fillRect/>
            </a:stretch>
          </p:blipFill>
          <p:spPr>
            <a:xfrm>
              <a:off x="17127537" y="5489596"/>
              <a:ext cx="5185616" cy="5235753"/>
            </a:xfrm>
            <a:prstGeom prst="rect">
              <a:avLst/>
            </a:prstGeom>
            <a:effectLst>
              <a:glow rad="228600">
                <a:schemeClr val="accent4">
                  <a:satMod val="175000"/>
                  <a:alpha val="40000"/>
                </a:schemeClr>
              </a:glow>
            </a:effectLst>
          </p:spPr>
        </p:pic>
        <p:sp>
          <p:nvSpPr>
            <p:cNvPr id="23" name="TextBox 22">
              <a:extLst>
                <a:ext uri="{FF2B5EF4-FFF2-40B4-BE49-F238E27FC236}">
                  <a16:creationId xmlns:a16="http://schemas.microsoft.com/office/drawing/2014/main" id="{5CE77724-4AE7-0EF6-D18D-0D7079B546EA}"/>
                </a:ext>
              </a:extLst>
            </p:cNvPr>
            <p:cNvSpPr txBox="1"/>
            <p:nvPr/>
          </p:nvSpPr>
          <p:spPr>
            <a:xfrm>
              <a:off x="18078570" y="6056068"/>
              <a:ext cx="3351570" cy="3587248"/>
            </a:xfrm>
            <a:prstGeom prst="rect">
              <a:avLst/>
            </a:prstGeom>
            <a:noFill/>
            <a:effectLst>
              <a:outerShdw blurRad="50800" dist="50800" dir="5400000" algn="ctr" rotWithShape="0">
                <a:schemeClr val="tx1"/>
              </a:outerShdw>
            </a:effectLst>
          </p:spPr>
          <p:txBody>
            <a:bodyPr wrap="none" rtlCol="0">
              <a:spAutoFit/>
            </a:bodyPr>
            <a:lstStyle/>
            <a:p>
              <a:pPr algn="ctr"/>
              <a:r>
                <a:rPr lang="en-US" sz="2800" b="1">
                  <a:solidFill>
                    <a:schemeClr val="bg1"/>
                  </a:solidFill>
                  <a:latin typeface="Poppins" panose="00000500000000000000" pitchFamily="2" charset="0"/>
                  <a:cs typeface="Poppins" panose="00000500000000000000" pitchFamily="2" charset="0"/>
                </a:rPr>
                <a:t>VICE</a:t>
              </a:r>
            </a:p>
            <a:p>
              <a:pPr algn="ctr"/>
              <a:r>
                <a:rPr lang="en-US" sz="2800" b="1">
                  <a:solidFill>
                    <a:schemeClr val="bg1"/>
                  </a:solidFill>
                  <a:latin typeface="Poppins" panose="00000500000000000000" pitchFamily="2" charset="0"/>
                  <a:cs typeface="Poppins" panose="00000500000000000000" pitchFamily="2" charset="0"/>
                </a:rPr>
                <a:t>C64</a:t>
              </a:r>
            </a:p>
            <a:p>
              <a:pPr algn="ctr"/>
              <a:r>
                <a:rPr lang="en-US" sz="2800" b="1">
                  <a:solidFill>
                    <a:schemeClr val="bg1"/>
                  </a:solidFill>
                  <a:latin typeface="Poppins" panose="00000500000000000000" pitchFamily="2" charset="0"/>
                  <a:cs typeface="Poppins" panose="00000500000000000000" pitchFamily="2" charset="0"/>
                </a:rPr>
                <a:t>Emulator</a:t>
              </a:r>
            </a:p>
            <a:p>
              <a:pPr algn="ctr"/>
              <a:r>
                <a:rPr lang="en-US" sz="2800" b="1">
                  <a:solidFill>
                    <a:schemeClr val="bg1"/>
                  </a:solidFill>
                  <a:latin typeface="Poppins" panose="00000500000000000000" pitchFamily="2" charset="0"/>
                  <a:cs typeface="Poppins" panose="00000500000000000000" pitchFamily="2" charset="0"/>
                </a:rPr>
                <a:t>&amp;</a:t>
              </a:r>
            </a:p>
            <a:p>
              <a:pPr algn="ctr"/>
              <a:r>
                <a:rPr lang="en-US" sz="2800" b="1">
                  <a:solidFill>
                    <a:schemeClr val="bg1"/>
                  </a:solidFill>
                  <a:latin typeface="Poppins" panose="00000500000000000000" pitchFamily="2" charset="0"/>
                  <a:cs typeface="Poppins" panose="00000500000000000000" pitchFamily="2" charset="0"/>
                </a:rPr>
                <a:t>Debugger</a:t>
              </a:r>
            </a:p>
          </p:txBody>
        </p:sp>
      </p:grpSp>
      <p:sp>
        <p:nvSpPr>
          <p:cNvPr id="24" name="TextBox 23">
            <a:extLst>
              <a:ext uri="{FF2B5EF4-FFF2-40B4-BE49-F238E27FC236}">
                <a16:creationId xmlns:a16="http://schemas.microsoft.com/office/drawing/2014/main" id="{A7F93F87-0B9B-21CE-F424-D2C3676251FE}"/>
              </a:ext>
            </a:extLst>
          </p:cNvPr>
          <p:cNvSpPr txBox="1"/>
          <p:nvPr/>
        </p:nvSpPr>
        <p:spPr>
          <a:xfrm>
            <a:off x="4570538" y="3593379"/>
            <a:ext cx="16041571" cy="769441"/>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4400" b="1">
                <a:solidFill>
                  <a:schemeClr val="accent2">
                    <a:lumMod val="60000"/>
                    <a:lumOff val="40000"/>
                  </a:schemeClr>
                </a:solidFill>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https://microsoft.github.io/debug-adapter-protocol/</a:t>
            </a:r>
            <a:r>
              <a:rPr lang="en-US" sz="4400" b="1">
                <a:solidFill>
                  <a:schemeClr val="accent2">
                    <a:lumMod val="60000"/>
                    <a:lumOff val="40000"/>
                  </a:schemeClr>
                </a:solidFill>
                <a:latin typeface="Poppins" panose="00000500000000000000" pitchFamily="2" charset="0"/>
                <a:cs typeface="Poppins" panose="00000500000000000000" pitchFamily="2" charset="0"/>
              </a:rPr>
              <a:t> </a:t>
            </a:r>
            <a:r>
              <a:rPr lang="en-US" sz="4400" b="1">
                <a:latin typeface="Poppins" panose="00000500000000000000" pitchFamily="2" charset="0"/>
                <a:cs typeface="Poppins" panose="00000500000000000000" pitchFamily="2" charset="0"/>
              </a:rPr>
              <a:t> </a:t>
            </a:r>
          </a:p>
        </p:txBody>
      </p:sp>
      <p:sp>
        <p:nvSpPr>
          <p:cNvPr id="27" name="Rectangle: Rounded Corners 26">
            <a:extLst>
              <a:ext uri="{FF2B5EF4-FFF2-40B4-BE49-F238E27FC236}">
                <a16:creationId xmlns:a16="http://schemas.microsoft.com/office/drawing/2014/main" id="{8CDCB047-B351-C235-A5BE-DCF94C0E2542}"/>
              </a:ext>
            </a:extLst>
          </p:cNvPr>
          <p:cNvSpPr/>
          <p:nvPr/>
        </p:nvSpPr>
        <p:spPr>
          <a:xfrm>
            <a:off x="9320428" y="5326402"/>
            <a:ext cx="4406553" cy="3055900"/>
          </a:xfrm>
          <a:prstGeom prst="roundRect">
            <a:avLst/>
          </a:prstGeom>
          <a:noFill/>
          <a:ln w="38100">
            <a:solidFill>
              <a:srgbClr val="FF00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a:latin typeface="Poppins" panose="00000500000000000000" pitchFamily="2" charset="0"/>
                <a:cs typeface="Poppins" panose="00000500000000000000" pitchFamily="2" charset="0"/>
              </a:rPr>
              <a:t>RetroC64 App</a:t>
            </a:r>
          </a:p>
        </p:txBody>
      </p:sp>
      <p:sp>
        <p:nvSpPr>
          <p:cNvPr id="28" name="Rectangle: Rounded Corners 27">
            <a:extLst>
              <a:ext uri="{FF2B5EF4-FFF2-40B4-BE49-F238E27FC236}">
                <a16:creationId xmlns:a16="http://schemas.microsoft.com/office/drawing/2014/main" id="{9C365E74-3DDE-3852-A11A-C6A6A9BE19ED}"/>
              </a:ext>
            </a:extLst>
          </p:cNvPr>
          <p:cNvSpPr/>
          <p:nvPr/>
        </p:nvSpPr>
        <p:spPr>
          <a:xfrm>
            <a:off x="10213209" y="6284709"/>
            <a:ext cx="2722880" cy="1407160"/>
          </a:xfrm>
          <a:prstGeom prst="roundRect">
            <a:avLst/>
          </a:prstGeom>
          <a:noFill/>
          <a:ln w="38100">
            <a:solidFill>
              <a:schemeClr val="accent3">
                <a:lumMod val="40000"/>
                <a:lumOff val="6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latin typeface="Poppins" panose="00000500000000000000" pitchFamily="2" charset="0"/>
                <a:cs typeface="Poppins" panose="00000500000000000000" pitchFamily="2" charset="0"/>
              </a:rPr>
              <a:t>Debug</a:t>
            </a:r>
          </a:p>
          <a:p>
            <a:pPr algn="ctr"/>
            <a:r>
              <a:rPr lang="en-US" sz="2800">
                <a:latin typeface="Poppins" panose="00000500000000000000" pitchFamily="2" charset="0"/>
                <a:cs typeface="Poppins" panose="00000500000000000000" pitchFamily="2" charset="0"/>
              </a:rPr>
              <a:t>Adapter</a:t>
            </a:r>
          </a:p>
        </p:txBody>
      </p:sp>
      <p:grpSp>
        <p:nvGrpSpPr>
          <p:cNvPr id="3150" name="Group 3149">
            <a:extLst>
              <a:ext uri="{FF2B5EF4-FFF2-40B4-BE49-F238E27FC236}">
                <a16:creationId xmlns:a16="http://schemas.microsoft.com/office/drawing/2014/main" id="{E2A455AD-8D4A-B9F3-C71A-DD2A83932FF1}"/>
              </a:ext>
            </a:extLst>
          </p:cNvPr>
          <p:cNvGrpSpPr/>
          <p:nvPr/>
        </p:nvGrpSpPr>
        <p:grpSpPr>
          <a:xfrm>
            <a:off x="7161590" y="6296718"/>
            <a:ext cx="3051619" cy="1192860"/>
            <a:chOff x="7161590" y="6296718"/>
            <a:chExt cx="3051619" cy="1192860"/>
          </a:xfrm>
        </p:grpSpPr>
        <p:cxnSp>
          <p:nvCxnSpPr>
            <p:cNvPr id="30" name="Straight Arrow Connector 29">
              <a:extLst>
                <a:ext uri="{FF2B5EF4-FFF2-40B4-BE49-F238E27FC236}">
                  <a16:creationId xmlns:a16="http://schemas.microsoft.com/office/drawing/2014/main" id="{646F74A9-A486-B32C-93D9-DBFC601AFCA6}"/>
                </a:ext>
              </a:extLst>
            </p:cNvPr>
            <p:cNvCxnSpPr>
              <a:stCxn id="19" idx="3"/>
              <a:endCxn id="28" idx="1"/>
            </p:cNvCxnSpPr>
            <p:nvPr/>
          </p:nvCxnSpPr>
          <p:spPr>
            <a:xfrm flipV="1">
              <a:off x="7161590" y="6988289"/>
              <a:ext cx="3051619" cy="10632"/>
            </a:xfrm>
            <a:prstGeom prst="straightConnector1">
              <a:avLst/>
            </a:prstGeom>
            <a:ln w="76200">
              <a:solidFill>
                <a:schemeClr val="accent3">
                  <a:lumMod val="60000"/>
                  <a:lumOff val="40000"/>
                </a:schemeClr>
              </a:solidFill>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38" name="TextBox 3137">
              <a:extLst>
                <a:ext uri="{FF2B5EF4-FFF2-40B4-BE49-F238E27FC236}">
                  <a16:creationId xmlns:a16="http://schemas.microsoft.com/office/drawing/2014/main" id="{F8D68E34-F373-0912-AB4A-F3E39F1E77EE}"/>
                </a:ext>
              </a:extLst>
            </p:cNvPr>
            <p:cNvSpPr txBox="1"/>
            <p:nvPr/>
          </p:nvSpPr>
          <p:spPr>
            <a:xfrm>
              <a:off x="7831565" y="6296718"/>
              <a:ext cx="1148071" cy="646331"/>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3600" b="1">
                  <a:solidFill>
                    <a:schemeClr val="bg1"/>
                  </a:solidFill>
                  <a:latin typeface="Poppins" panose="00000500000000000000" pitchFamily="2" charset="0"/>
                  <a:cs typeface="Poppins" panose="00000500000000000000" pitchFamily="2" charset="0"/>
                </a:rPr>
                <a:t>DAP</a:t>
              </a:r>
            </a:p>
          </p:txBody>
        </p:sp>
        <p:sp>
          <p:nvSpPr>
            <p:cNvPr id="3140" name="TextBox 3139">
              <a:extLst>
                <a:ext uri="{FF2B5EF4-FFF2-40B4-BE49-F238E27FC236}">
                  <a16:creationId xmlns:a16="http://schemas.microsoft.com/office/drawing/2014/main" id="{818A0D5E-5DC4-A7AF-A767-374EF3D4ADFA}"/>
                </a:ext>
              </a:extLst>
            </p:cNvPr>
            <p:cNvSpPr txBox="1"/>
            <p:nvPr/>
          </p:nvSpPr>
          <p:spPr>
            <a:xfrm>
              <a:off x="7886869" y="7089468"/>
              <a:ext cx="1037463" cy="400110"/>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2000">
                  <a:solidFill>
                    <a:schemeClr val="bg1"/>
                  </a:solidFill>
                  <a:latin typeface="Poppins" panose="00000500000000000000" pitchFamily="2" charset="0"/>
                  <a:cs typeface="Poppins" panose="00000500000000000000" pitchFamily="2" charset="0"/>
                </a:rPr>
                <a:t>Socket</a:t>
              </a:r>
            </a:p>
          </p:txBody>
        </p:sp>
      </p:grpSp>
      <p:grpSp>
        <p:nvGrpSpPr>
          <p:cNvPr id="3151" name="Group 3150">
            <a:extLst>
              <a:ext uri="{FF2B5EF4-FFF2-40B4-BE49-F238E27FC236}">
                <a16:creationId xmlns:a16="http://schemas.microsoft.com/office/drawing/2014/main" id="{69D57126-0824-4730-BA09-517669BFDD86}"/>
              </a:ext>
            </a:extLst>
          </p:cNvPr>
          <p:cNvGrpSpPr/>
          <p:nvPr/>
        </p:nvGrpSpPr>
        <p:grpSpPr>
          <a:xfrm>
            <a:off x="12936089" y="6311926"/>
            <a:ext cx="3095180" cy="1177652"/>
            <a:chOff x="12936089" y="6311926"/>
            <a:chExt cx="3095180" cy="1177652"/>
          </a:xfrm>
        </p:grpSpPr>
        <p:cxnSp>
          <p:nvCxnSpPr>
            <p:cNvPr id="31" name="Straight Arrow Connector 30">
              <a:extLst>
                <a:ext uri="{FF2B5EF4-FFF2-40B4-BE49-F238E27FC236}">
                  <a16:creationId xmlns:a16="http://schemas.microsoft.com/office/drawing/2014/main" id="{C2FFCAEE-F5CB-7493-A6E7-A72ED80CBA43}"/>
                </a:ext>
              </a:extLst>
            </p:cNvPr>
            <p:cNvCxnSpPr>
              <a:cxnSpLocks/>
              <a:stCxn id="28" idx="3"/>
              <a:endCxn id="22" idx="1"/>
            </p:cNvCxnSpPr>
            <p:nvPr/>
          </p:nvCxnSpPr>
          <p:spPr>
            <a:xfrm flipV="1">
              <a:off x="12936089" y="6984321"/>
              <a:ext cx="3095180" cy="3968"/>
            </a:xfrm>
            <a:prstGeom prst="straightConnector1">
              <a:avLst/>
            </a:prstGeom>
            <a:ln w="76200">
              <a:solidFill>
                <a:schemeClr val="accent3">
                  <a:lumMod val="60000"/>
                  <a:lumOff val="40000"/>
                </a:schemeClr>
              </a:solidFill>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39" name="TextBox 3138">
              <a:extLst>
                <a:ext uri="{FF2B5EF4-FFF2-40B4-BE49-F238E27FC236}">
                  <a16:creationId xmlns:a16="http://schemas.microsoft.com/office/drawing/2014/main" id="{DC47EB60-FEF4-1F03-5ACE-9B65E0FF936F}"/>
                </a:ext>
              </a:extLst>
            </p:cNvPr>
            <p:cNvSpPr txBox="1"/>
            <p:nvPr/>
          </p:nvSpPr>
          <p:spPr>
            <a:xfrm>
              <a:off x="14047806" y="6311926"/>
              <a:ext cx="1258678" cy="646331"/>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3600" b="1">
                  <a:solidFill>
                    <a:schemeClr val="bg1"/>
                  </a:solidFill>
                  <a:latin typeface="Poppins" panose="00000500000000000000" pitchFamily="2" charset="0"/>
                  <a:cs typeface="Poppins" panose="00000500000000000000" pitchFamily="2" charset="0"/>
                </a:rPr>
                <a:t>VICE</a:t>
              </a:r>
            </a:p>
          </p:txBody>
        </p:sp>
        <p:sp>
          <p:nvSpPr>
            <p:cNvPr id="3141" name="TextBox 3140">
              <a:extLst>
                <a:ext uri="{FF2B5EF4-FFF2-40B4-BE49-F238E27FC236}">
                  <a16:creationId xmlns:a16="http://schemas.microsoft.com/office/drawing/2014/main" id="{437DF629-FDF7-7080-E3BE-945C758DED07}"/>
                </a:ext>
              </a:extLst>
            </p:cNvPr>
            <p:cNvSpPr txBox="1"/>
            <p:nvPr/>
          </p:nvSpPr>
          <p:spPr>
            <a:xfrm>
              <a:off x="14167432" y="7089468"/>
              <a:ext cx="1037463" cy="400110"/>
            </a:xfrm>
            <a:prstGeom prst="rect">
              <a:avLst/>
            </a:prstGeom>
            <a:noFill/>
            <a:effectLst>
              <a:outerShdw blurRad="50800" dist="38100" dir="5400000" algn="t" rotWithShape="0">
                <a:prstClr val="black">
                  <a:alpha val="40000"/>
                </a:prstClr>
              </a:outerShdw>
            </a:effectLst>
          </p:spPr>
          <p:txBody>
            <a:bodyPr wrap="none" rtlCol="0">
              <a:spAutoFit/>
            </a:bodyPr>
            <a:lstStyle/>
            <a:p>
              <a:r>
                <a:rPr lang="en-US" sz="2000">
                  <a:solidFill>
                    <a:schemeClr val="bg1"/>
                  </a:solidFill>
                  <a:latin typeface="Poppins" panose="00000500000000000000" pitchFamily="2" charset="0"/>
                  <a:cs typeface="Poppins" panose="00000500000000000000" pitchFamily="2" charset="0"/>
                </a:rPr>
                <a:t>Socket</a:t>
              </a:r>
            </a:p>
          </p:txBody>
        </p:sp>
      </p:grpSp>
      <p:sp>
        <p:nvSpPr>
          <p:cNvPr id="3142" name="TextBox 3141">
            <a:extLst>
              <a:ext uri="{FF2B5EF4-FFF2-40B4-BE49-F238E27FC236}">
                <a16:creationId xmlns:a16="http://schemas.microsoft.com/office/drawing/2014/main" id="{F5474EA0-41A0-F89D-0B27-ACCFCE6581EC}"/>
              </a:ext>
            </a:extLst>
          </p:cNvPr>
          <p:cNvSpPr txBox="1"/>
          <p:nvPr/>
        </p:nvSpPr>
        <p:spPr>
          <a:xfrm>
            <a:off x="3675951" y="9720395"/>
            <a:ext cx="17035272" cy="2308324"/>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400">
                <a:solidFill>
                  <a:srgbClr val="FF0000"/>
                </a:solidFill>
                <a:latin typeface="Consolas" panose="020B0609020204030204" pitchFamily="49" charset="0"/>
                <a:cs typeface="Poppins" panose="00000500000000000000" pitchFamily="2" charset="0"/>
              </a:rPr>
              <a:t>Attach, </a:t>
            </a:r>
            <a:r>
              <a:rPr lang="en-US" sz="2400" err="1">
                <a:solidFill>
                  <a:srgbClr val="FF0000"/>
                </a:solidFill>
                <a:latin typeface="Consolas" panose="020B0609020204030204" pitchFamily="49" charset="0"/>
                <a:cs typeface="Poppins" panose="00000500000000000000" pitchFamily="2" charset="0"/>
              </a:rPr>
              <a:t>BreakpointLocations</a:t>
            </a:r>
            <a:r>
              <a:rPr lang="en-US" sz="2400">
                <a:solidFill>
                  <a:srgbClr val="FF0000"/>
                </a:solidFill>
                <a:latin typeface="Consolas" panose="020B0609020204030204" pitchFamily="49" charset="0"/>
                <a:cs typeface="Poppins" panose="00000500000000000000" pitchFamily="2" charset="0"/>
              </a:rPr>
              <a:t>, Completions, </a:t>
            </a:r>
            <a:r>
              <a:rPr lang="en-US" sz="2400" err="1">
                <a:solidFill>
                  <a:srgbClr val="FF0000"/>
                </a:solidFill>
                <a:latin typeface="Consolas" panose="020B0609020204030204" pitchFamily="49" charset="0"/>
                <a:cs typeface="Poppins" panose="00000500000000000000" pitchFamily="2" charset="0"/>
              </a:rPr>
              <a:t>ConfigurationDone</a:t>
            </a:r>
            <a:r>
              <a:rPr lang="en-US" sz="2400">
                <a:solidFill>
                  <a:srgbClr val="FF0000"/>
                </a:solidFill>
                <a:latin typeface="Consolas" panose="020B0609020204030204" pitchFamily="49" charset="0"/>
                <a:cs typeface="Poppins" panose="00000500000000000000" pitchFamily="2" charset="0"/>
              </a:rPr>
              <a:t>, Continue, </a:t>
            </a:r>
            <a:r>
              <a:rPr lang="en-US" sz="2400" err="1">
                <a:solidFill>
                  <a:srgbClr val="FF0000"/>
                </a:solidFill>
                <a:latin typeface="Consolas" panose="020B0609020204030204" pitchFamily="49" charset="0"/>
                <a:cs typeface="Poppins" panose="00000500000000000000" pitchFamily="2" charset="0"/>
              </a:rPr>
              <a:t>DataBreakpointInfo</a:t>
            </a:r>
            <a:r>
              <a:rPr lang="en-US" sz="2400">
                <a:solidFill>
                  <a:srgbClr val="FF0000"/>
                </a:solidFill>
                <a:latin typeface="Consolas" panose="020B0609020204030204" pitchFamily="49" charset="0"/>
                <a:cs typeface="Poppins" panose="00000500000000000000" pitchFamily="2" charset="0"/>
              </a:rPr>
              <a:t>, </a:t>
            </a:r>
            <a:r>
              <a:rPr lang="en-US" sz="2400">
                <a:solidFill>
                  <a:srgbClr val="FFC000"/>
                </a:solidFill>
                <a:latin typeface="Consolas" panose="020B0609020204030204" pitchFamily="49" charset="0"/>
                <a:cs typeface="Poppins" panose="00000500000000000000" pitchFamily="2" charset="0"/>
              </a:rPr>
              <a:t>Disassemble, Disconnect, Evaluate, </a:t>
            </a:r>
            <a:r>
              <a:rPr lang="en-US" sz="2400" err="1">
                <a:solidFill>
                  <a:srgbClr val="FFC000"/>
                </a:solidFill>
                <a:latin typeface="Consolas" panose="020B0609020204030204" pitchFamily="49" charset="0"/>
                <a:cs typeface="Poppins" panose="00000500000000000000" pitchFamily="2" charset="0"/>
              </a:rPr>
              <a:t>ExceptionInfo</a:t>
            </a:r>
            <a:r>
              <a:rPr lang="en-US" sz="2400">
                <a:solidFill>
                  <a:srgbClr val="FFC000"/>
                </a:solidFill>
                <a:latin typeface="Consolas" panose="020B0609020204030204" pitchFamily="49" charset="0"/>
                <a:cs typeface="Poppins" panose="00000500000000000000" pitchFamily="2" charset="0"/>
              </a:rPr>
              <a:t>, Goto, </a:t>
            </a:r>
            <a:r>
              <a:rPr lang="en-US" sz="2400" err="1">
                <a:solidFill>
                  <a:srgbClr val="FFC000"/>
                </a:solidFill>
                <a:latin typeface="Consolas" panose="020B0609020204030204" pitchFamily="49" charset="0"/>
                <a:cs typeface="Poppins" panose="00000500000000000000" pitchFamily="2" charset="0"/>
              </a:rPr>
              <a:t>GotoTargets</a:t>
            </a:r>
            <a:r>
              <a:rPr lang="en-US" sz="2400">
                <a:solidFill>
                  <a:srgbClr val="FFC000"/>
                </a:solidFill>
                <a:latin typeface="Consolas" panose="020B0609020204030204" pitchFamily="49" charset="0"/>
                <a:cs typeface="Poppins" panose="00000500000000000000" pitchFamily="2" charset="0"/>
              </a:rPr>
              <a:t>, Initialize, Launch, </a:t>
            </a:r>
            <a:r>
              <a:rPr lang="en-US" sz="2400" err="1">
                <a:solidFill>
                  <a:srgbClr val="FFFF00"/>
                </a:solidFill>
                <a:latin typeface="Consolas" panose="020B0609020204030204" pitchFamily="49" charset="0"/>
                <a:cs typeface="Poppins" panose="00000500000000000000" pitchFamily="2" charset="0"/>
              </a:rPr>
              <a:t>LoadedSources</a:t>
            </a:r>
            <a:r>
              <a:rPr lang="en-US" sz="2400">
                <a:solidFill>
                  <a:srgbClr val="FFFF00"/>
                </a:solidFill>
                <a:latin typeface="Consolas" panose="020B0609020204030204" pitchFamily="49" charset="0"/>
                <a:cs typeface="Poppins" panose="00000500000000000000" pitchFamily="2" charset="0"/>
              </a:rPr>
              <a:t>, Locations, Modules, Next, Pause, </a:t>
            </a:r>
            <a:r>
              <a:rPr lang="en-US" sz="2400" err="1">
                <a:solidFill>
                  <a:srgbClr val="FFFF00"/>
                </a:solidFill>
                <a:latin typeface="Consolas" panose="020B0609020204030204" pitchFamily="49" charset="0"/>
                <a:cs typeface="Poppins" panose="00000500000000000000" pitchFamily="2" charset="0"/>
              </a:rPr>
              <a:t>ReadMemory</a:t>
            </a:r>
            <a:r>
              <a:rPr lang="en-US" sz="2400">
                <a:solidFill>
                  <a:srgbClr val="FFFF00"/>
                </a:solidFill>
                <a:latin typeface="Consolas" panose="020B0609020204030204" pitchFamily="49" charset="0"/>
                <a:cs typeface="Poppins" panose="00000500000000000000" pitchFamily="2" charset="0"/>
              </a:rPr>
              <a:t>, Restart, </a:t>
            </a:r>
            <a:r>
              <a:rPr lang="en-US" sz="2400" err="1">
                <a:solidFill>
                  <a:srgbClr val="FFFF00"/>
                </a:solidFill>
                <a:latin typeface="Consolas" panose="020B0609020204030204" pitchFamily="49" charset="0"/>
                <a:cs typeface="Poppins" panose="00000500000000000000" pitchFamily="2" charset="0"/>
              </a:rPr>
              <a:t>RestartFrame</a:t>
            </a:r>
            <a:r>
              <a:rPr lang="en-US" sz="2400">
                <a:solidFill>
                  <a:srgbClr val="FFFF00"/>
                </a:solidFill>
                <a:latin typeface="Consolas" panose="020B0609020204030204" pitchFamily="49" charset="0"/>
                <a:cs typeface="Poppins" panose="00000500000000000000" pitchFamily="2" charset="0"/>
              </a:rPr>
              <a:t>, </a:t>
            </a:r>
            <a:r>
              <a:rPr lang="en-US" sz="2400" err="1">
                <a:solidFill>
                  <a:srgbClr val="FFFF00"/>
                </a:solidFill>
                <a:latin typeface="Consolas" panose="020B0609020204030204" pitchFamily="49" charset="0"/>
                <a:cs typeface="Poppins" panose="00000500000000000000" pitchFamily="2" charset="0"/>
              </a:rPr>
              <a:t>ReverseContinue</a:t>
            </a:r>
            <a:r>
              <a:rPr lang="en-US" sz="2400">
                <a:solidFill>
                  <a:srgbClr val="FFFF00"/>
                </a:solidFill>
                <a:latin typeface="Consolas" panose="020B0609020204030204" pitchFamily="49" charset="0"/>
                <a:cs typeface="Poppins" panose="00000500000000000000" pitchFamily="2" charset="0"/>
              </a:rPr>
              <a:t>, </a:t>
            </a:r>
            <a:r>
              <a:rPr lang="en-US" sz="2400">
                <a:solidFill>
                  <a:srgbClr val="92D050"/>
                </a:solidFill>
                <a:latin typeface="Consolas" panose="020B0609020204030204" pitchFamily="49" charset="0"/>
                <a:cs typeface="Poppins" panose="00000500000000000000" pitchFamily="2" charset="0"/>
              </a:rPr>
              <a:t>Scopes, </a:t>
            </a:r>
            <a:r>
              <a:rPr lang="en-US" sz="2400" err="1">
                <a:solidFill>
                  <a:srgbClr val="92D050"/>
                </a:solidFill>
                <a:latin typeface="Consolas" panose="020B0609020204030204" pitchFamily="49" charset="0"/>
                <a:cs typeface="Poppins" panose="00000500000000000000" pitchFamily="2" charset="0"/>
              </a:rPr>
              <a:t>SetBreakpoints</a:t>
            </a:r>
            <a:r>
              <a:rPr lang="en-US" sz="2400">
                <a:solidFill>
                  <a:srgbClr val="92D050"/>
                </a:solidFill>
                <a:latin typeface="Consolas" panose="020B0609020204030204" pitchFamily="49" charset="0"/>
                <a:cs typeface="Poppins" panose="00000500000000000000" pitchFamily="2" charset="0"/>
              </a:rPr>
              <a:t>, </a:t>
            </a:r>
            <a:r>
              <a:rPr lang="en-US" sz="2400" err="1">
                <a:solidFill>
                  <a:srgbClr val="92D050"/>
                </a:solidFill>
                <a:latin typeface="Consolas" panose="020B0609020204030204" pitchFamily="49" charset="0"/>
                <a:cs typeface="Poppins" panose="00000500000000000000" pitchFamily="2" charset="0"/>
              </a:rPr>
              <a:t>SetDataBreakpoints</a:t>
            </a:r>
            <a:r>
              <a:rPr lang="en-US" sz="2400">
                <a:solidFill>
                  <a:srgbClr val="92D050"/>
                </a:solidFill>
                <a:latin typeface="Consolas" panose="020B0609020204030204" pitchFamily="49" charset="0"/>
                <a:cs typeface="Poppins" panose="00000500000000000000" pitchFamily="2" charset="0"/>
              </a:rPr>
              <a:t>, </a:t>
            </a:r>
            <a:r>
              <a:rPr lang="en-US" sz="2400" err="1">
                <a:solidFill>
                  <a:srgbClr val="92D050"/>
                </a:solidFill>
                <a:latin typeface="Consolas" panose="020B0609020204030204" pitchFamily="49" charset="0"/>
                <a:cs typeface="Poppins" panose="00000500000000000000" pitchFamily="2" charset="0"/>
              </a:rPr>
              <a:t>SetExceptionBreakpoints</a:t>
            </a:r>
            <a:r>
              <a:rPr lang="en-US" sz="2400">
                <a:solidFill>
                  <a:srgbClr val="92D050"/>
                </a:solidFill>
                <a:latin typeface="Consolas" panose="020B0609020204030204" pitchFamily="49" charset="0"/>
                <a:cs typeface="Poppins" panose="00000500000000000000" pitchFamily="2" charset="0"/>
              </a:rPr>
              <a:t>, </a:t>
            </a:r>
            <a:r>
              <a:rPr lang="en-US" sz="2400" err="1">
                <a:solidFill>
                  <a:srgbClr val="92D050"/>
                </a:solidFill>
                <a:latin typeface="Consolas" panose="020B0609020204030204" pitchFamily="49" charset="0"/>
                <a:cs typeface="Poppins" panose="00000500000000000000" pitchFamily="2" charset="0"/>
              </a:rPr>
              <a:t>SetExpression</a:t>
            </a:r>
            <a:r>
              <a:rPr lang="en-US" sz="2400">
                <a:solidFill>
                  <a:srgbClr val="92D050"/>
                </a:solidFill>
                <a:latin typeface="Consolas" panose="020B0609020204030204" pitchFamily="49" charset="0"/>
                <a:cs typeface="Poppins" panose="00000500000000000000" pitchFamily="2" charset="0"/>
              </a:rPr>
              <a:t>, </a:t>
            </a:r>
            <a:r>
              <a:rPr lang="en-US" sz="2400" err="1">
                <a:solidFill>
                  <a:srgbClr val="00B0F0"/>
                </a:solidFill>
                <a:latin typeface="Consolas" panose="020B0609020204030204" pitchFamily="49" charset="0"/>
                <a:cs typeface="Poppins" panose="00000500000000000000" pitchFamily="2" charset="0"/>
              </a:rPr>
              <a:t>SetFunctionBreakpoints</a:t>
            </a:r>
            <a:r>
              <a:rPr lang="en-US" sz="2400">
                <a:solidFill>
                  <a:srgbClr val="00B0F0"/>
                </a:solidFill>
                <a:latin typeface="Consolas" panose="020B0609020204030204" pitchFamily="49" charset="0"/>
                <a:cs typeface="Poppins" panose="00000500000000000000" pitchFamily="2" charset="0"/>
              </a:rPr>
              <a:t>, </a:t>
            </a:r>
            <a:r>
              <a:rPr lang="en-US" sz="2400" err="1">
                <a:solidFill>
                  <a:srgbClr val="00B0F0"/>
                </a:solidFill>
                <a:latin typeface="Consolas" panose="020B0609020204030204" pitchFamily="49" charset="0"/>
                <a:cs typeface="Poppins" panose="00000500000000000000" pitchFamily="2" charset="0"/>
              </a:rPr>
              <a:t>SetInstructionBreakpoints</a:t>
            </a:r>
            <a:r>
              <a:rPr lang="en-US" sz="2400">
                <a:solidFill>
                  <a:srgbClr val="00B0F0"/>
                </a:solidFill>
                <a:latin typeface="Consolas" panose="020B0609020204030204" pitchFamily="49" charset="0"/>
                <a:cs typeface="Poppins" panose="00000500000000000000" pitchFamily="2" charset="0"/>
              </a:rPr>
              <a:t>, </a:t>
            </a:r>
            <a:r>
              <a:rPr lang="en-US" sz="2400" err="1">
                <a:solidFill>
                  <a:srgbClr val="00B0F0"/>
                </a:solidFill>
                <a:latin typeface="Consolas" panose="020B0609020204030204" pitchFamily="49" charset="0"/>
                <a:cs typeface="Poppins" panose="00000500000000000000" pitchFamily="2" charset="0"/>
              </a:rPr>
              <a:t>SetVariable</a:t>
            </a:r>
            <a:r>
              <a:rPr lang="en-US" sz="2400">
                <a:solidFill>
                  <a:srgbClr val="00B0F0"/>
                </a:solidFill>
                <a:latin typeface="Consolas" panose="020B0609020204030204" pitchFamily="49" charset="0"/>
                <a:cs typeface="Poppins" panose="00000500000000000000" pitchFamily="2" charset="0"/>
              </a:rPr>
              <a:t>, Source, </a:t>
            </a:r>
            <a:r>
              <a:rPr lang="en-US" sz="2400" err="1">
                <a:solidFill>
                  <a:srgbClr val="00B0F0"/>
                </a:solidFill>
                <a:latin typeface="Consolas" panose="020B0609020204030204" pitchFamily="49" charset="0"/>
                <a:cs typeface="Poppins" panose="00000500000000000000" pitchFamily="2" charset="0"/>
              </a:rPr>
              <a:t>StackTrace</a:t>
            </a:r>
            <a:r>
              <a:rPr lang="en-US" sz="2400">
                <a:solidFill>
                  <a:srgbClr val="00B0F0"/>
                </a:solidFill>
                <a:latin typeface="Consolas" panose="020B0609020204030204" pitchFamily="49" charset="0"/>
                <a:cs typeface="Poppins" panose="00000500000000000000" pitchFamily="2" charset="0"/>
              </a:rPr>
              <a:t>, </a:t>
            </a:r>
            <a:r>
              <a:rPr lang="en-US" sz="2400" err="1">
                <a:solidFill>
                  <a:srgbClr val="00B0F0"/>
                </a:solidFill>
                <a:latin typeface="Consolas" panose="020B0609020204030204" pitchFamily="49" charset="0"/>
                <a:cs typeface="Poppins" panose="00000500000000000000" pitchFamily="2" charset="0"/>
              </a:rPr>
              <a:t>StepBack</a:t>
            </a:r>
            <a:r>
              <a:rPr lang="en-US" sz="2400">
                <a:solidFill>
                  <a:srgbClr val="00B0F0"/>
                </a:solidFill>
                <a:latin typeface="Consolas" panose="020B0609020204030204" pitchFamily="49" charset="0"/>
                <a:cs typeface="Poppins" panose="00000500000000000000" pitchFamily="2" charset="0"/>
              </a:rPr>
              <a:t>, </a:t>
            </a:r>
            <a:r>
              <a:rPr lang="en-US" sz="2400" err="1">
                <a:solidFill>
                  <a:schemeClr val="bg2"/>
                </a:solidFill>
                <a:latin typeface="Consolas" panose="020B0609020204030204" pitchFamily="49" charset="0"/>
                <a:cs typeface="Poppins" panose="00000500000000000000" pitchFamily="2" charset="0"/>
              </a:rPr>
              <a:t>StepIn</a:t>
            </a:r>
            <a:r>
              <a:rPr lang="en-US" sz="2400">
                <a:solidFill>
                  <a:schemeClr val="bg2"/>
                </a:solidFill>
                <a:latin typeface="Consolas" panose="020B0609020204030204" pitchFamily="49" charset="0"/>
                <a:cs typeface="Poppins" panose="00000500000000000000" pitchFamily="2" charset="0"/>
              </a:rPr>
              <a:t>, </a:t>
            </a:r>
            <a:r>
              <a:rPr lang="en-US" sz="2400" err="1">
                <a:solidFill>
                  <a:schemeClr val="bg2"/>
                </a:solidFill>
                <a:latin typeface="Consolas" panose="020B0609020204030204" pitchFamily="49" charset="0"/>
                <a:cs typeface="Poppins" panose="00000500000000000000" pitchFamily="2" charset="0"/>
              </a:rPr>
              <a:t>StepInTargets</a:t>
            </a:r>
            <a:r>
              <a:rPr lang="en-US" sz="2400">
                <a:solidFill>
                  <a:schemeClr val="bg2"/>
                </a:solidFill>
                <a:latin typeface="Consolas" panose="020B0609020204030204" pitchFamily="49" charset="0"/>
                <a:cs typeface="Poppins" panose="00000500000000000000" pitchFamily="2" charset="0"/>
              </a:rPr>
              <a:t>, </a:t>
            </a:r>
            <a:r>
              <a:rPr lang="en-US" sz="2400" err="1">
                <a:solidFill>
                  <a:schemeClr val="bg2"/>
                </a:solidFill>
                <a:latin typeface="Consolas" panose="020B0609020204030204" pitchFamily="49" charset="0"/>
                <a:cs typeface="Poppins" panose="00000500000000000000" pitchFamily="2" charset="0"/>
              </a:rPr>
              <a:t>StepOut</a:t>
            </a:r>
            <a:r>
              <a:rPr lang="en-US" sz="2400">
                <a:solidFill>
                  <a:schemeClr val="bg2"/>
                </a:solidFill>
                <a:latin typeface="Consolas" panose="020B0609020204030204" pitchFamily="49" charset="0"/>
                <a:cs typeface="Poppins" panose="00000500000000000000" pitchFamily="2" charset="0"/>
              </a:rPr>
              <a:t>, Terminate, </a:t>
            </a:r>
            <a:r>
              <a:rPr lang="en-US" sz="2400" err="1">
                <a:solidFill>
                  <a:schemeClr val="bg2"/>
                </a:solidFill>
                <a:latin typeface="Consolas" panose="020B0609020204030204" pitchFamily="49" charset="0"/>
                <a:cs typeface="Poppins" panose="00000500000000000000" pitchFamily="2" charset="0"/>
              </a:rPr>
              <a:t>TerminateThreads</a:t>
            </a:r>
            <a:r>
              <a:rPr lang="en-US" sz="2400">
                <a:solidFill>
                  <a:schemeClr val="bg2"/>
                </a:solidFill>
                <a:latin typeface="Consolas" panose="020B0609020204030204" pitchFamily="49" charset="0"/>
                <a:cs typeface="Poppins" panose="00000500000000000000" pitchFamily="2" charset="0"/>
              </a:rPr>
              <a:t>, Threads, Variables, </a:t>
            </a:r>
            <a:r>
              <a:rPr lang="en-US" sz="2400" err="1">
                <a:solidFill>
                  <a:schemeClr val="bg2"/>
                </a:solidFill>
                <a:latin typeface="Consolas" panose="020B0609020204030204" pitchFamily="49" charset="0"/>
                <a:cs typeface="Poppins" panose="00000500000000000000" pitchFamily="2" charset="0"/>
              </a:rPr>
              <a:t>WriteMemory</a:t>
            </a:r>
            <a:endParaRPr lang="en-US" sz="2400">
              <a:solidFill>
                <a:schemeClr val="bg2"/>
              </a:solidFill>
              <a:latin typeface="Consolas" panose="020B0609020204030204" pitchFamily="49" charset="0"/>
              <a:cs typeface="Poppins" panose="00000500000000000000" pitchFamily="2" charset="0"/>
            </a:endParaRPr>
          </a:p>
        </p:txBody>
      </p:sp>
      <p:sp>
        <p:nvSpPr>
          <p:cNvPr id="3146" name="Arrow: Down 3145">
            <a:extLst>
              <a:ext uri="{FF2B5EF4-FFF2-40B4-BE49-F238E27FC236}">
                <a16:creationId xmlns:a16="http://schemas.microsoft.com/office/drawing/2014/main" id="{ABCF7D23-21E1-A254-854F-70115549525C}"/>
              </a:ext>
            </a:extLst>
          </p:cNvPr>
          <p:cNvSpPr/>
          <p:nvPr/>
        </p:nvSpPr>
        <p:spPr>
          <a:xfrm>
            <a:off x="9791982" y="7642118"/>
            <a:ext cx="3722850" cy="2170802"/>
          </a:xfrm>
          <a:prstGeom prst="downArrow">
            <a:avLst>
              <a:gd name="adj1" fmla="val 50000"/>
              <a:gd name="adj2" fmla="val 49359"/>
            </a:avLst>
          </a:prstGeom>
          <a:solidFill>
            <a:schemeClr val="accent3">
              <a:lumMod val="60000"/>
              <a:lumOff val="40000"/>
            </a:schemeClr>
          </a:solidFill>
          <a:effectLst>
            <a:outerShdw blurRad="50800" dist="38100" dir="5400000" algn="t" rotWithShape="0">
              <a:prstClr val="black">
                <a:alpha val="40000"/>
              </a:prstClr>
            </a:outerShdw>
          </a:effectLst>
          <a:scene3d>
            <a:camera prst="perspectiveRelaxedModerately"/>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8" name="Double Brace 3147">
            <a:extLst>
              <a:ext uri="{FF2B5EF4-FFF2-40B4-BE49-F238E27FC236}">
                <a16:creationId xmlns:a16="http://schemas.microsoft.com/office/drawing/2014/main" id="{CD3895E0-FDEB-F60B-FF8F-CD88180F5A20}"/>
              </a:ext>
            </a:extLst>
          </p:cNvPr>
          <p:cNvSpPr/>
          <p:nvPr/>
        </p:nvSpPr>
        <p:spPr>
          <a:xfrm>
            <a:off x="3299034" y="9310124"/>
            <a:ext cx="17649870" cy="3123820"/>
          </a:xfrm>
          <a:prstGeom prst="bracePair">
            <a:avLst/>
          </a:prstGeom>
          <a:ln w="762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49" name="TextBox 3148">
            <a:extLst>
              <a:ext uri="{FF2B5EF4-FFF2-40B4-BE49-F238E27FC236}">
                <a16:creationId xmlns:a16="http://schemas.microsoft.com/office/drawing/2014/main" id="{EB67A8E5-6603-4EED-A4AB-FFEBA6FB0D02}"/>
              </a:ext>
            </a:extLst>
          </p:cNvPr>
          <p:cNvSpPr txBox="1"/>
          <p:nvPr/>
        </p:nvSpPr>
        <p:spPr>
          <a:xfrm>
            <a:off x="10715489" y="7920541"/>
            <a:ext cx="1875835" cy="1569660"/>
          </a:xfrm>
          <a:prstGeom prst="rect">
            <a:avLst/>
          </a:prstGeom>
          <a:noFill/>
        </p:spPr>
        <p:txBody>
          <a:bodyPr wrap="none" rtlCol="0">
            <a:spAutoFit/>
          </a:bodyPr>
          <a:lstStyle/>
          <a:p>
            <a:r>
              <a:rPr lang="en-US" sz="9600"/>
              <a:t>😱</a:t>
            </a:r>
          </a:p>
        </p:txBody>
      </p:sp>
    </p:spTree>
    <p:extLst>
      <p:ext uri="{BB962C8B-B14F-4D97-AF65-F5344CB8AC3E}">
        <p14:creationId xmlns:p14="http://schemas.microsoft.com/office/powerpoint/2010/main" val="16343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0-#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1+#ppt_w/2"/>
                                          </p:val>
                                        </p:tav>
                                        <p:tav tm="100000">
                                          <p:val>
                                            <p:strVal val="#ppt_x"/>
                                          </p:val>
                                        </p:tav>
                                      </p:tavLst>
                                    </p:anim>
                                    <p:anim calcmode="lin" valueType="num">
                                      <p:cBhvr additive="base">
                                        <p:cTn id="2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50"/>
                                        </p:tgtEl>
                                        <p:attrNameLst>
                                          <p:attrName>style.visibility</p:attrName>
                                        </p:attrNameLst>
                                      </p:cBhvr>
                                      <p:to>
                                        <p:strVal val="visible"/>
                                      </p:to>
                                    </p:set>
                                    <p:animEffect transition="in" filter="wipe(left)">
                                      <p:cBhvr>
                                        <p:cTn id="32" dur="500"/>
                                        <p:tgtEl>
                                          <p:spTgt spid="31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151"/>
                                        </p:tgtEl>
                                        <p:attrNameLst>
                                          <p:attrName>style.visibility</p:attrName>
                                        </p:attrNameLst>
                                      </p:cBhvr>
                                      <p:to>
                                        <p:strVal val="visible"/>
                                      </p:to>
                                    </p:set>
                                    <p:animEffect transition="in" filter="wipe(left)">
                                      <p:cBhvr>
                                        <p:cTn id="37" dur="500"/>
                                        <p:tgtEl>
                                          <p:spTgt spid="31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146"/>
                                        </p:tgtEl>
                                        <p:attrNameLst>
                                          <p:attrName>style.visibility</p:attrName>
                                        </p:attrNameLst>
                                      </p:cBhvr>
                                      <p:to>
                                        <p:strVal val="visible"/>
                                      </p:to>
                                    </p:set>
                                    <p:animEffect transition="in" filter="wipe(up)">
                                      <p:cBhvr>
                                        <p:cTn id="42" dur="500"/>
                                        <p:tgtEl>
                                          <p:spTgt spid="3146"/>
                                        </p:tgtEl>
                                      </p:cBhvr>
                                    </p:animEffec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3148"/>
                                        </p:tgtEl>
                                        <p:attrNameLst>
                                          <p:attrName>style.visibility</p:attrName>
                                        </p:attrNameLst>
                                      </p:cBhvr>
                                      <p:to>
                                        <p:strVal val="visible"/>
                                      </p:to>
                                    </p:set>
                                    <p:animEffect transition="in" filter="wipe(up)">
                                      <p:cBhvr>
                                        <p:cTn id="46" dur="500"/>
                                        <p:tgtEl>
                                          <p:spTgt spid="314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3142"/>
                                        </p:tgtEl>
                                        <p:attrNameLst>
                                          <p:attrName>style.visibility</p:attrName>
                                        </p:attrNameLst>
                                      </p:cBhvr>
                                      <p:to>
                                        <p:strVal val="visible"/>
                                      </p:to>
                                    </p:set>
                                    <p:animEffect transition="in" filter="wipe(up)">
                                      <p:cBhvr>
                                        <p:cTn id="50" dur="500"/>
                                        <p:tgtEl>
                                          <p:spTgt spid="3142"/>
                                        </p:tgtEl>
                                      </p:cBhvr>
                                    </p:animEffect>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3149"/>
                                        </p:tgtEl>
                                        <p:attrNameLst>
                                          <p:attrName>style.visibility</p:attrName>
                                        </p:attrNameLst>
                                      </p:cBhvr>
                                      <p:to>
                                        <p:strVal val="visible"/>
                                      </p:to>
                                    </p:set>
                                    <p:animEffect transition="in" filter="wipe(down)">
                                      <p:cBhvr>
                                        <p:cTn id="55" dur="580">
                                          <p:stCondLst>
                                            <p:cond delay="0"/>
                                          </p:stCondLst>
                                        </p:cTn>
                                        <p:tgtEl>
                                          <p:spTgt spid="3149"/>
                                        </p:tgtEl>
                                      </p:cBhvr>
                                    </p:animEffect>
                                    <p:anim calcmode="lin" valueType="num">
                                      <p:cBhvr>
                                        <p:cTn id="56" dur="1822" tmFilter="0,0; 0.14,0.36; 0.43,0.73; 0.71,0.91; 1.0,1.0">
                                          <p:stCondLst>
                                            <p:cond delay="0"/>
                                          </p:stCondLst>
                                        </p:cTn>
                                        <p:tgtEl>
                                          <p:spTgt spid="3149"/>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149"/>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149"/>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149"/>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149"/>
                                        </p:tgtEl>
                                        <p:attrNameLst>
                                          <p:attrName>ppt_y</p:attrName>
                                        </p:attrNameLst>
                                      </p:cBhvr>
                                      <p:tavLst>
                                        <p:tav tm="0" fmla="#ppt_y-sin(pi*$)/81">
                                          <p:val>
                                            <p:fltVal val="0"/>
                                          </p:val>
                                        </p:tav>
                                        <p:tav tm="100000">
                                          <p:val>
                                            <p:fltVal val="1"/>
                                          </p:val>
                                        </p:tav>
                                      </p:tavLst>
                                    </p:anim>
                                    <p:animScale>
                                      <p:cBhvr>
                                        <p:cTn id="61" dur="26">
                                          <p:stCondLst>
                                            <p:cond delay="650"/>
                                          </p:stCondLst>
                                        </p:cTn>
                                        <p:tgtEl>
                                          <p:spTgt spid="3149"/>
                                        </p:tgtEl>
                                      </p:cBhvr>
                                      <p:to x="100000" y="60000"/>
                                    </p:animScale>
                                    <p:animScale>
                                      <p:cBhvr>
                                        <p:cTn id="62" dur="166" decel="50000">
                                          <p:stCondLst>
                                            <p:cond delay="676"/>
                                          </p:stCondLst>
                                        </p:cTn>
                                        <p:tgtEl>
                                          <p:spTgt spid="3149"/>
                                        </p:tgtEl>
                                      </p:cBhvr>
                                      <p:to x="100000" y="100000"/>
                                    </p:animScale>
                                    <p:animScale>
                                      <p:cBhvr>
                                        <p:cTn id="63" dur="26">
                                          <p:stCondLst>
                                            <p:cond delay="1312"/>
                                          </p:stCondLst>
                                        </p:cTn>
                                        <p:tgtEl>
                                          <p:spTgt spid="3149"/>
                                        </p:tgtEl>
                                      </p:cBhvr>
                                      <p:to x="100000" y="80000"/>
                                    </p:animScale>
                                    <p:animScale>
                                      <p:cBhvr>
                                        <p:cTn id="64" dur="166" decel="50000">
                                          <p:stCondLst>
                                            <p:cond delay="1338"/>
                                          </p:stCondLst>
                                        </p:cTn>
                                        <p:tgtEl>
                                          <p:spTgt spid="3149"/>
                                        </p:tgtEl>
                                      </p:cBhvr>
                                      <p:to x="100000" y="100000"/>
                                    </p:animScale>
                                    <p:animScale>
                                      <p:cBhvr>
                                        <p:cTn id="65" dur="26">
                                          <p:stCondLst>
                                            <p:cond delay="1642"/>
                                          </p:stCondLst>
                                        </p:cTn>
                                        <p:tgtEl>
                                          <p:spTgt spid="3149"/>
                                        </p:tgtEl>
                                      </p:cBhvr>
                                      <p:to x="100000" y="90000"/>
                                    </p:animScale>
                                    <p:animScale>
                                      <p:cBhvr>
                                        <p:cTn id="66" dur="166" decel="50000">
                                          <p:stCondLst>
                                            <p:cond delay="1668"/>
                                          </p:stCondLst>
                                        </p:cTn>
                                        <p:tgtEl>
                                          <p:spTgt spid="3149"/>
                                        </p:tgtEl>
                                      </p:cBhvr>
                                      <p:to x="100000" y="100000"/>
                                    </p:animScale>
                                    <p:animScale>
                                      <p:cBhvr>
                                        <p:cTn id="67" dur="26">
                                          <p:stCondLst>
                                            <p:cond delay="1808"/>
                                          </p:stCondLst>
                                        </p:cTn>
                                        <p:tgtEl>
                                          <p:spTgt spid="3149"/>
                                        </p:tgtEl>
                                      </p:cBhvr>
                                      <p:to x="100000" y="95000"/>
                                    </p:animScale>
                                    <p:animScale>
                                      <p:cBhvr>
                                        <p:cTn id="68" dur="166" decel="50000">
                                          <p:stCondLst>
                                            <p:cond delay="1834"/>
                                          </p:stCondLst>
                                        </p:cTn>
                                        <p:tgtEl>
                                          <p:spTgt spid="3149"/>
                                        </p:tgtEl>
                                      </p:cBhvr>
                                      <p:to x="100000" y="100000"/>
                                    </p:animScale>
                                  </p:childTnLst>
                                </p:cTn>
                              </p:par>
                            </p:childTnLst>
                          </p:cTn>
                        </p:par>
                        <p:par>
                          <p:cTn id="69" fill="hold">
                            <p:stCondLst>
                              <p:cond delay="2000"/>
                            </p:stCondLst>
                            <p:childTnLst>
                              <p:par>
                                <p:cTn id="70" presetID="32" presetClass="emph" presetSubtype="0" repeatCount="10000" fill="hold" grpId="1" nodeType="afterEffect">
                                  <p:stCondLst>
                                    <p:cond delay="0"/>
                                  </p:stCondLst>
                                  <p:childTnLst>
                                    <p:animRot by="120000">
                                      <p:cBhvr>
                                        <p:cTn id="71" dur="15" fill="hold">
                                          <p:stCondLst>
                                            <p:cond delay="0"/>
                                          </p:stCondLst>
                                        </p:cTn>
                                        <p:tgtEl>
                                          <p:spTgt spid="3149"/>
                                        </p:tgtEl>
                                        <p:attrNameLst>
                                          <p:attrName>r</p:attrName>
                                        </p:attrNameLst>
                                      </p:cBhvr>
                                    </p:animRot>
                                    <p:animRot by="-240000">
                                      <p:cBhvr>
                                        <p:cTn id="72" dur="30" fill="hold">
                                          <p:stCondLst>
                                            <p:cond delay="30"/>
                                          </p:stCondLst>
                                        </p:cTn>
                                        <p:tgtEl>
                                          <p:spTgt spid="3149"/>
                                        </p:tgtEl>
                                        <p:attrNameLst>
                                          <p:attrName>r</p:attrName>
                                        </p:attrNameLst>
                                      </p:cBhvr>
                                    </p:animRot>
                                    <p:animRot by="240000">
                                      <p:cBhvr>
                                        <p:cTn id="73" dur="30" fill="hold">
                                          <p:stCondLst>
                                            <p:cond delay="60"/>
                                          </p:stCondLst>
                                        </p:cTn>
                                        <p:tgtEl>
                                          <p:spTgt spid="3149"/>
                                        </p:tgtEl>
                                        <p:attrNameLst>
                                          <p:attrName>r</p:attrName>
                                        </p:attrNameLst>
                                      </p:cBhvr>
                                    </p:animRot>
                                    <p:animRot by="-240000">
                                      <p:cBhvr>
                                        <p:cTn id="74" dur="30" fill="hold">
                                          <p:stCondLst>
                                            <p:cond delay="90"/>
                                          </p:stCondLst>
                                        </p:cTn>
                                        <p:tgtEl>
                                          <p:spTgt spid="3149"/>
                                        </p:tgtEl>
                                        <p:attrNameLst>
                                          <p:attrName>r</p:attrName>
                                        </p:attrNameLst>
                                      </p:cBhvr>
                                    </p:animRot>
                                    <p:animRot by="120000">
                                      <p:cBhvr>
                                        <p:cTn id="75" dur="30" fill="hold">
                                          <p:stCondLst>
                                            <p:cond delay="120"/>
                                          </p:stCondLst>
                                        </p:cTn>
                                        <p:tgtEl>
                                          <p:spTgt spid="31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P spid="28" grpId="0" animBg="1"/>
      <p:bldP spid="3142" grpId="0"/>
      <p:bldP spid="3146" grpId="0" animBg="1"/>
      <p:bldP spid="3148" grpId="0" animBg="1"/>
      <p:bldP spid="3149" grpId="0"/>
      <p:bldP spid="314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561E1E-AD54-9E8D-C133-6742FAD1370E}"/>
              </a:ext>
            </a:extLst>
          </p:cNvPr>
          <p:cNvPicPr>
            <a:picLocks noChangeAspect="1"/>
          </p:cNvPicPr>
          <p:nvPr/>
        </p:nvPicPr>
        <p:blipFill>
          <a:blip r:embed="rId3">
            <a:alphaModFix amt="19000"/>
          </a:blip>
          <a:stretch>
            <a:fillRect/>
          </a:stretch>
        </p:blipFill>
        <p:spPr>
          <a:xfrm>
            <a:off x="0" y="3762226"/>
            <a:ext cx="24387175" cy="9953774"/>
          </a:xfrm>
          <a:prstGeom prst="rect">
            <a:avLst/>
          </a:prstGeom>
        </p:spPr>
      </p:pic>
      <p:sp>
        <p:nvSpPr>
          <p:cNvPr id="4" name="Text Placeholder 3">
            <a:extLst>
              <a:ext uri="{FF2B5EF4-FFF2-40B4-BE49-F238E27FC236}">
                <a16:creationId xmlns:a16="http://schemas.microsoft.com/office/drawing/2014/main" id="{5E81FCA4-4C35-57C5-E246-3C43863F791A}"/>
              </a:ext>
            </a:extLst>
          </p:cNvPr>
          <p:cNvSpPr>
            <a:spLocks noGrp="1"/>
          </p:cNvSpPr>
          <p:nvPr>
            <p:ph type="body" sz="quarter" idx="16"/>
          </p:nvPr>
        </p:nvSpPr>
        <p:spPr>
          <a:effectLst>
            <a:outerShdw blurRad="50800" dist="38100" dir="5400000" algn="t" rotWithShape="0">
              <a:prstClr val="black">
                <a:alpha val="40000"/>
              </a:prstClr>
            </a:outerShdw>
          </a:effectLst>
        </p:spPr>
        <p:txBody>
          <a:bodyPr/>
          <a:lstStyle/>
          <a:p>
            <a:r>
              <a:rPr lang="en-US"/>
              <a:t>Not finished actually! 🤭</a:t>
            </a:r>
          </a:p>
        </p:txBody>
      </p:sp>
      <p:sp>
        <p:nvSpPr>
          <p:cNvPr id="5" name="Text Placeholder 4">
            <a:extLst>
              <a:ext uri="{FF2B5EF4-FFF2-40B4-BE49-F238E27FC236}">
                <a16:creationId xmlns:a16="http://schemas.microsoft.com/office/drawing/2014/main" id="{5371C6FA-0C9E-0705-7BD9-74C99865431B}"/>
              </a:ext>
            </a:extLst>
          </p:cNvPr>
          <p:cNvSpPr>
            <a:spLocks noGrp="1"/>
          </p:cNvSpPr>
          <p:nvPr>
            <p:ph type="body" sz="quarter" idx="17"/>
          </p:nvPr>
        </p:nvSpPr>
        <p:spPr>
          <a:effectLst>
            <a:outerShdw blurRad="50800" dist="38100" dir="5400000" algn="t" rotWithShape="0">
              <a:prstClr val="black">
                <a:alpha val="40000"/>
              </a:prstClr>
            </a:outerShdw>
          </a:effectLst>
        </p:spPr>
        <p:txBody>
          <a:bodyPr/>
          <a:lstStyle/>
          <a:p>
            <a:r>
              <a:rPr lang="en-US"/>
              <a:t>But the packer is there! 🗜️</a:t>
            </a:r>
          </a:p>
        </p:txBody>
      </p:sp>
      <p:sp>
        <p:nvSpPr>
          <p:cNvPr id="6" name="Text Placeholder 5">
            <a:extLst>
              <a:ext uri="{FF2B5EF4-FFF2-40B4-BE49-F238E27FC236}">
                <a16:creationId xmlns:a16="http://schemas.microsoft.com/office/drawing/2014/main" id="{618B9ACD-5E4D-058C-E4AF-FFF023FFF44F}"/>
              </a:ext>
            </a:extLst>
          </p:cNvPr>
          <p:cNvSpPr>
            <a:spLocks noGrp="1"/>
          </p:cNvSpPr>
          <p:nvPr>
            <p:ph type="body" sz="quarter" idx="18"/>
          </p:nvPr>
        </p:nvSpPr>
        <p:spPr>
          <a:effectLst>
            <a:outerShdw blurRad="50800" dist="38100" dir="5400000" algn="t" rotWithShape="0">
              <a:prstClr val="black">
                <a:alpha val="40000"/>
              </a:prstClr>
            </a:outerShdw>
          </a:effectLst>
        </p:spPr>
        <p:txBody>
          <a:bodyPr/>
          <a:lstStyle/>
          <a:p>
            <a:r>
              <a:rPr lang="en-US"/>
              <a:t>And debugging! 🤹</a:t>
            </a:r>
          </a:p>
        </p:txBody>
      </p:sp>
      <p:sp>
        <p:nvSpPr>
          <p:cNvPr id="7" name="Text Placeholder 6">
            <a:extLst>
              <a:ext uri="{FF2B5EF4-FFF2-40B4-BE49-F238E27FC236}">
                <a16:creationId xmlns:a16="http://schemas.microsoft.com/office/drawing/2014/main" id="{28C64B49-96D9-98C5-035F-4BEA5DD496C2}"/>
              </a:ext>
            </a:extLst>
          </p:cNvPr>
          <p:cNvSpPr>
            <a:spLocks noGrp="1"/>
          </p:cNvSpPr>
          <p:nvPr>
            <p:ph type="body" sz="quarter" idx="19"/>
          </p:nvPr>
        </p:nvSpPr>
        <p:spPr>
          <a:effectLst>
            <a:outerShdw blurRad="50800" dist="38100" dir="5400000" algn="t" rotWithShape="0">
              <a:prstClr val="black">
                <a:alpha val="40000"/>
              </a:prstClr>
            </a:outerShdw>
          </a:effectLst>
        </p:spPr>
        <p:txBody>
          <a:bodyPr/>
          <a:lstStyle/>
          <a:p>
            <a:r>
              <a:rPr lang="en-US"/>
              <a:t>Fast-Loader</a:t>
            </a:r>
          </a:p>
        </p:txBody>
      </p:sp>
      <p:sp>
        <p:nvSpPr>
          <p:cNvPr id="8" name="Text Placeholder 7">
            <a:extLst>
              <a:ext uri="{FF2B5EF4-FFF2-40B4-BE49-F238E27FC236}">
                <a16:creationId xmlns:a16="http://schemas.microsoft.com/office/drawing/2014/main" id="{C574F53C-1605-C727-1607-F1AD0184B10D}"/>
              </a:ext>
            </a:extLst>
          </p:cNvPr>
          <p:cNvSpPr>
            <a:spLocks noGrp="1"/>
          </p:cNvSpPr>
          <p:nvPr>
            <p:ph type="body" sz="quarter" idx="20"/>
          </p:nvPr>
        </p:nvSpPr>
        <p:spPr>
          <a:effectLst>
            <a:outerShdw blurRad="50800" dist="38100" dir="5400000" algn="t" rotWithShape="0">
              <a:prstClr val="black">
                <a:alpha val="40000"/>
              </a:prstClr>
            </a:outerShdw>
          </a:effectLst>
        </p:spPr>
        <p:txBody>
          <a:bodyPr/>
          <a:lstStyle/>
          <a:p>
            <a:r>
              <a:rPr lang="en-US"/>
              <a:t>ZX0 </a:t>
            </a:r>
            <a:r>
              <a:rPr lang="en-US" err="1"/>
              <a:t>Depacker</a:t>
            </a:r>
            <a:endParaRPr lang="en-US"/>
          </a:p>
        </p:txBody>
      </p:sp>
      <p:sp>
        <p:nvSpPr>
          <p:cNvPr id="9" name="Text Placeholder 8">
            <a:extLst>
              <a:ext uri="{FF2B5EF4-FFF2-40B4-BE49-F238E27FC236}">
                <a16:creationId xmlns:a16="http://schemas.microsoft.com/office/drawing/2014/main" id="{039E5D5E-231E-195D-A478-71D1F09F1F63}"/>
              </a:ext>
            </a:extLst>
          </p:cNvPr>
          <p:cNvSpPr>
            <a:spLocks noGrp="1"/>
          </p:cNvSpPr>
          <p:nvPr>
            <p:ph type="body" sz="quarter" idx="21"/>
          </p:nvPr>
        </p:nvSpPr>
        <p:spPr>
          <a:effectLst>
            <a:outerShdw blurRad="50800" dist="38100" dir="5400000" algn="t" rotWithShape="0">
              <a:prstClr val="black">
                <a:alpha val="40000"/>
              </a:prstClr>
            </a:outerShdw>
          </a:effectLst>
        </p:spPr>
        <p:txBody>
          <a:bodyPr/>
          <a:lstStyle/>
          <a:p>
            <a:r>
              <a:rPr lang="en-US"/>
              <a:t>Multi-Part Demo</a:t>
            </a:r>
          </a:p>
        </p:txBody>
      </p:sp>
      <p:sp>
        <p:nvSpPr>
          <p:cNvPr id="13" name="Text Placeholder 12">
            <a:extLst>
              <a:ext uri="{FF2B5EF4-FFF2-40B4-BE49-F238E27FC236}">
                <a16:creationId xmlns:a16="http://schemas.microsoft.com/office/drawing/2014/main" id="{690844E2-DD10-9AC6-66E6-5A5C796C75E3}"/>
              </a:ext>
            </a:extLst>
          </p:cNvPr>
          <p:cNvSpPr>
            <a:spLocks noGrp="1"/>
          </p:cNvSpPr>
          <p:nvPr>
            <p:ph type="body" sz="quarter" idx="25"/>
          </p:nvPr>
        </p:nvSpPr>
        <p:spPr>
          <a:effectLst>
            <a:outerShdw blurRad="50800" dist="38100" dir="5400000" algn="t" rotWithShape="0">
              <a:prstClr val="black">
                <a:alpha val="40000"/>
              </a:prstClr>
            </a:outerShdw>
          </a:effectLst>
        </p:spPr>
        <p:txBody>
          <a:bodyPr/>
          <a:lstStyle/>
          <a:p>
            <a:r>
              <a:rPr lang="en-US"/>
              <a:t>It’s never enough! 📚</a:t>
            </a:r>
          </a:p>
        </p:txBody>
      </p:sp>
      <p:sp>
        <p:nvSpPr>
          <p:cNvPr id="14" name="Text Placeholder 13">
            <a:extLst>
              <a:ext uri="{FF2B5EF4-FFF2-40B4-BE49-F238E27FC236}">
                <a16:creationId xmlns:a16="http://schemas.microsoft.com/office/drawing/2014/main" id="{543437DF-D584-D443-3E10-236290BB8225}"/>
              </a:ext>
            </a:extLst>
          </p:cNvPr>
          <p:cNvSpPr>
            <a:spLocks noGrp="1"/>
          </p:cNvSpPr>
          <p:nvPr>
            <p:ph type="body" sz="quarter" idx="26"/>
          </p:nvPr>
        </p:nvSpPr>
        <p:spPr>
          <a:effectLst>
            <a:outerShdw blurRad="50800" dist="38100" dir="5400000" algn="t" rotWithShape="0">
              <a:prstClr val="black">
                <a:alpha val="40000"/>
              </a:prstClr>
            </a:outerShdw>
          </a:effectLst>
        </p:spPr>
        <p:txBody>
          <a:bodyPr/>
          <a:lstStyle/>
          <a:p>
            <a:r>
              <a:rPr lang="en-US"/>
              <a:t>Documentation</a:t>
            </a:r>
          </a:p>
        </p:txBody>
      </p:sp>
      <p:sp>
        <p:nvSpPr>
          <p:cNvPr id="16" name="Text Placeholder 15">
            <a:extLst>
              <a:ext uri="{FF2B5EF4-FFF2-40B4-BE49-F238E27FC236}">
                <a16:creationId xmlns:a16="http://schemas.microsoft.com/office/drawing/2014/main" id="{EACB55F2-15F0-C95B-7C8F-6AE946A1423A}"/>
              </a:ext>
            </a:extLst>
          </p:cNvPr>
          <p:cNvSpPr>
            <a:spLocks noGrp="1"/>
          </p:cNvSpPr>
          <p:nvPr>
            <p:ph type="body" sz="quarter" idx="28"/>
          </p:nvPr>
        </p:nvSpPr>
        <p:spPr>
          <a:effectLst>
            <a:outerShdw blurRad="50800" dist="38100" dir="5400000" algn="t" rotWithShape="0">
              <a:prstClr val="black">
                <a:alpha val="40000"/>
              </a:prstClr>
            </a:outerShdw>
          </a:effectLst>
        </p:spPr>
        <p:txBody>
          <a:bodyPr/>
          <a:lstStyle/>
          <a:p>
            <a:r>
              <a:rPr lang="en-US"/>
              <a:t>Need more helpers! 🎨</a:t>
            </a:r>
          </a:p>
        </p:txBody>
      </p:sp>
      <p:sp>
        <p:nvSpPr>
          <p:cNvPr id="17" name="Text Placeholder 16">
            <a:extLst>
              <a:ext uri="{FF2B5EF4-FFF2-40B4-BE49-F238E27FC236}">
                <a16:creationId xmlns:a16="http://schemas.microsoft.com/office/drawing/2014/main" id="{B387CE6B-4C65-A305-D319-32A3A699B90B}"/>
              </a:ext>
            </a:extLst>
          </p:cNvPr>
          <p:cNvSpPr>
            <a:spLocks noGrp="1"/>
          </p:cNvSpPr>
          <p:nvPr>
            <p:ph type="body" sz="quarter" idx="29"/>
          </p:nvPr>
        </p:nvSpPr>
        <p:spPr>
          <a:effectLst>
            <a:outerShdw blurRad="50800" dist="38100" dir="5400000" algn="t" rotWithShape="0">
              <a:prstClr val="black">
                <a:alpha val="40000"/>
              </a:prstClr>
            </a:outerShdw>
          </a:effectLst>
        </p:spPr>
        <p:txBody>
          <a:bodyPr/>
          <a:lstStyle/>
          <a:p>
            <a:r>
              <a:rPr lang="en-US"/>
              <a:t>More Graphics</a:t>
            </a:r>
          </a:p>
        </p:txBody>
      </p:sp>
      <p:sp>
        <p:nvSpPr>
          <p:cNvPr id="19" name="Text Placeholder 18">
            <a:extLst>
              <a:ext uri="{FF2B5EF4-FFF2-40B4-BE49-F238E27FC236}">
                <a16:creationId xmlns:a16="http://schemas.microsoft.com/office/drawing/2014/main" id="{A7B3D391-7BB9-8898-16A4-D9B490B7B7A6}"/>
              </a:ext>
            </a:extLst>
          </p:cNvPr>
          <p:cNvSpPr>
            <a:spLocks noGrp="1"/>
          </p:cNvSpPr>
          <p:nvPr>
            <p:ph type="body" sz="quarter" idx="31"/>
          </p:nvPr>
        </p:nvSpPr>
        <p:spPr>
          <a:effectLst>
            <a:outerShdw blurRad="50800" dist="38100" dir="5400000" algn="t" rotWithShape="0">
              <a:prstClr val="black">
                <a:alpha val="40000"/>
              </a:prstClr>
            </a:outerShdw>
          </a:effectLst>
        </p:spPr>
        <p:txBody>
          <a:bodyPr/>
          <a:lstStyle/>
          <a:p>
            <a:r>
              <a:rPr lang="en-US"/>
              <a:t>So many little details! 🔍</a:t>
            </a:r>
          </a:p>
        </p:txBody>
      </p:sp>
      <p:sp>
        <p:nvSpPr>
          <p:cNvPr id="20" name="Text Placeholder 19">
            <a:extLst>
              <a:ext uri="{FF2B5EF4-FFF2-40B4-BE49-F238E27FC236}">
                <a16:creationId xmlns:a16="http://schemas.microsoft.com/office/drawing/2014/main" id="{33F74A6D-0989-A80C-8194-B3DD0FC001DA}"/>
              </a:ext>
            </a:extLst>
          </p:cNvPr>
          <p:cNvSpPr>
            <a:spLocks noGrp="1"/>
          </p:cNvSpPr>
          <p:nvPr>
            <p:ph type="body" sz="quarter" idx="32"/>
          </p:nvPr>
        </p:nvSpPr>
        <p:spPr>
          <a:effectLst>
            <a:outerShdw blurRad="50800" dist="38100" dir="5400000" algn="t" rotWithShape="0">
              <a:prstClr val="black">
                <a:alpha val="40000"/>
              </a:prstClr>
            </a:outerShdw>
          </a:effectLst>
        </p:spPr>
        <p:txBody>
          <a:bodyPr/>
          <a:lstStyle/>
          <a:p>
            <a:r>
              <a:rPr lang="en-US"/>
              <a:t>Miscellaneous</a:t>
            </a:r>
          </a:p>
        </p:txBody>
      </p:sp>
      <p:sp>
        <p:nvSpPr>
          <p:cNvPr id="30" name="Text Placeholder 1">
            <a:extLst>
              <a:ext uri="{FF2B5EF4-FFF2-40B4-BE49-F238E27FC236}">
                <a16:creationId xmlns:a16="http://schemas.microsoft.com/office/drawing/2014/main" id="{03695042-F70D-4820-140E-912CAEB6A658}"/>
              </a:ext>
            </a:extLst>
          </p:cNvPr>
          <p:cNvSpPr txBox="1">
            <a:spLocks/>
          </p:cNvSpPr>
          <p:nvPr/>
        </p:nvSpPr>
        <p:spPr>
          <a:xfrm>
            <a:off x="1140564" y="1066800"/>
            <a:ext cx="10035435" cy="939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a:solidFill>
                  <a:schemeClr val="bg1"/>
                </a:solidFill>
                <a:latin typeface="Poppins" panose="00000500000000000000" pitchFamily="2" charset="0"/>
                <a:cs typeface="Poppins" panose="00000500000000000000" pitchFamily="2" charset="0"/>
              </a:rPr>
              <a:t>🚀 What’s Coming Next</a:t>
            </a:r>
          </a:p>
        </p:txBody>
      </p:sp>
      <p:sp>
        <p:nvSpPr>
          <p:cNvPr id="31" name="Text Placeholder 2">
            <a:extLst>
              <a:ext uri="{FF2B5EF4-FFF2-40B4-BE49-F238E27FC236}">
                <a16:creationId xmlns:a16="http://schemas.microsoft.com/office/drawing/2014/main" id="{AFB495DB-9BE8-6885-F9F3-C8A6A53FFCE4}"/>
              </a:ext>
            </a:extLst>
          </p:cNvPr>
          <p:cNvSpPr txBox="1">
            <a:spLocks/>
          </p:cNvSpPr>
          <p:nvPr/>
        </p:nvSpPr>
        <p:spPr>
          <a:xfrm>
            <a:off x="1140564" y="1930400"/>
            <a:ext cx="12829960" cy="939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a:solidFill>
                  <a:schemeClr val="bg2"/>
                </a:solidFill>
                <a:latin typeface="Poppins" panose="00000500000000000000" pitchFamily="2" charset="0"/>
                <a:cs typeface="Poppins" panose="00000500000000000000" pitchFamily="2" charset="0"/>
              </a:rPr>
              <a:t>The missing 8 bits…</a:t>
            </a:r>
          </a:p>
        </p:txBody>
      </p:sp>
      <p:sp>
        <p:nvSpPr>
          <p:cNvPr id="3" name="TextBox 2">
            <a:extLst>
              <a:ext uri="{FF2B5EF4-FFF2-40B4-BE49-F238E27FC236}">
                <a16:creationId xmlns:a16="http://schemas.microsoft.com/office/drawing/2014/main" id="{7204935C-51BC-03B7-76CD-EF0B268F244A}"/>
              </a:ext>
            </a:extLst>
          </p:cNvPr>
          <p:cNvSpPr txBox="1"/>
          <p:nvPr/>
        </p:nvSpPr>
        <p:spPr>
          <a:xfrm>
            <a:off x="5330971" y="11255362"/>
            <a:ext cx="13725232" cy="1323439"/>
          </a:xfrm>
          <a:prstGeom prst="rect">
            <a:avLst/>
          </a:prstGeom>
          <a:noFill/>
        </p:spPr>
        <p:txBody>
          <a:bodyPr wrap="none" rtlCol="0">
            <a:spAutoFit/>
          </a:bodyPr>
          <a:lstStyle/>
          <a:p>
            <a:r>
              <a:rPr lang="en-US" sz="8000">
                <a:solidFill>
                  <a:schemeClr val="bg1"/>
                </a:solidFill>
                <a:latin typeface="Poppins" panose="00000500000000000000" pitchFamily="2" charset="0"/>
                <a:cs typeface="Poppins" panose="00000500000000000000" pitchFamily="2" charset="0"/>
              </a:rPr>
              <a:t>Contributors Welcome! 🤗</a:t>
            </a:r>
          </a:p>
        </p:txBody>
      </p:sp>
      <p:pic>
        <p:nvPicPr>
          <p:cNvPr id="22" name="Picture 21">
            <a:extLst>
              <a:ext uri="{FF2B5EF4-FFF2-40B4-BE49-F238E27FC236}">
                <a16:creationId xmlns:a16="http://schemas.microsoft.com/office/drawing/2014/main" id="{EC3E0066-A589-89B8-431C-640728F9596A}"/>
              </a:ext>
            </a:extLst>
          </p:cNvPr>
          <p:cNvPicPr>
            <a:picLocks noChangeAspect="1"/>
          </p:cNvPicPr>
          <p:nvPr/>
        </p:nvPicPr>
        <p:blipFill>
          <a:blip r:embed="rId4"/>
          <a:stretch>
            <a:fillRect/>
          </a:stretch>
        </p:blipFill>
        <p:spPr>
          <a:xfrm>
            <a:off x="20796673" y="509642"/>
            <a:ext cx="2841516" cy="2841516"/>
          </a:xfrm>
          <a:prstGeom prst="rect">
            <a:avLst/>
          </a:prstGeom>
        </p:spPr>
      </p:pic>
    </p:spTree>
    <p:extLst>
      <p:ext uri="{BB962C8B-B14F-4D97-AF65-F5344CB8AC3E}">
        <p14:creationId xmlns:p14="http://schemas.microsoft.com/office/powerpoint/2010/main" val="156257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fade">
                                      <p:cBhvr>
                                        <p:cTn id="44" dur="500"/>
                                        <p:tgtEl>
                                          <p:spTgt spid="17">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fade">
                                      <p:cBhvr>
                                        <p:cTn id="47" dur="500"/>
                                        <p:tgtEl>
                                          <p:spTgt spid="1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xEl>
                                              <p:pRg st="0" end="0"/>
                                            </p:txEl>
                                          </p:spTgt>
                                        </p:tgtEl>
                                        <p:attrNameLst>
                                          <p:attrName>style.visibility</p:attrName>
                                        </p:attrNameLst>
                                      </p:cBhvr>
                                      <p:to>
                                        <p:strVal val="visible"/>
                                      </p:to>
                                    </p:set>
                                    <p:animEffect transition="in" filter="fade">
                                      <p:cBhvr>
                                        <p:cTn id="52" dur="500"/>
                                        <p:tgtEl>
                                          <p:spTgt spid="20">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xEl>
                                              <p:pRg st="0" end="0"/>
                                            </p:txEl>
                                          </p:spTgt>
                                        </p:tgtEl>
                                        <p:attrNameLst>
                                          <p:attrName>style.visibility</p:attrName>
                                        </p:attrNameLst>
                                      </p:cBhvr>
                                      <p:to>
                                        <p:strVal val="visible"/>
                                      </p:to>
                                    </p:set>
                                    <p:animEffect transition="in" filter="fade">
                                      <p:cBhvr>
                                        <p:cTn id="55" dur="500"/>
                                        <p:tgtEl>
                                          <p:spTgt spid="1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500" fill="hold"/>
                                        <p:tgtEl>
                                          <p:spTgt spid="3"/>
                                        </p:tgtEl>
                                        <p:attrNameLst>
                                          <p:attrName>ppt_x</p:attrName>
                                        </p:attrNameLst>
                                      </p:cBhvr>
                                      <p:tavLst>
                                        <p:tav tm="0">
                                          <p:val>
                                            <p:strVal val="#ppt_x"/>
                                          </p:val>
                                        </p:tav>
                                        <p:tav tm="100000">
                                          <p:val>
                                            <p:strVal val="#ppt_x"/>
                                          </p:val>
                                        </p:tav>
                                      </p:tavLst>
                                    </p:anim>
                                    <p:anim calcmode="lin" valueType="num">
                                      <p:cBhvr additive="base">
                                        <p:cTn id="6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P spid="13" grpId="0" build="p"/>
      <p:bldP spid="14" grpId="0" build="p"/>
      <p:bldP spid="16" grpId="0" build="p"/>
      <p:bldP spid="17" grpId="0" build="p"/>
      <p:bldP spid="19" grpId="0" build="p"/>
      <p:bldP spid="20" grpId="0" build="p"/>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8FAAE1-301B-773F-080C-6863B2827B47}"/>
              </a:ext>
            </a:extLst>
          </p:cNvPr>
          <p:cNvSpPr>
            <a:spLocks noGrp="1"/>
          </p:cNvSpPr>
          <p:nvPr>
            <p:ph type="body" sz="quarter" idx="12"/>
          </p:nvPr>
        </p:nvSpPr>
        <p:spPr>
          <a:xfrm>
            <a:off x="1644722" y="2466367"/>
            <a:ext cx="9451092" cy="1289311"/>
          </a:xfrm>
        </p:spPr>
        <p:txBody>
          <a:bodyPr/>
          <a:lstStyle/>
          <a:p>
            <a:pPr algn="ctr"/>
            <a:r>
              <a:rPr lang="en-US" b="1">
                <a:solidFill>
                  <a:schemeClr val="bg1"/>
                </a:solidFill>
              </a:rPr>
              <a:t>Happy </a:t>
            </a:r>
            <a:r>
              <a:rPr lang="en-US" b="1">
                <a:solidFill>
                  <a:srgbClr val="FF0000"/>
                </a:solidFill>
              </a:rPr>
              <a:t>C</a:t>
            </a:r>
            <a:r>
              <a:rPr lang="en-US" b="1">
                <a:solidFill>
                  <a:srgbClr val="FFC000"/>
                </a:solidFill>
              </a:rPr>
              <a:t>o</a:t>
            </a:r>
            <a:r>
              <a:rPr lang="en-US" b="1">
                <a:solidFill>
                  <a:srgbClr val="FFFF00"/>
                </a:solidFill>
              </a:rPr>
              <a:t>d</a:t>
            </a:r>
            <a:r>
              <a:rPr lang="en-US" b="1">
                <a:solidFill>
                  <a:srgbClr val="92D050"/>
                </a:solidFill>
              </a:rPr>
              <a:t>i</a:t>
            </a:r>
            <a:r>
              <a:rPr lang="en-US" b="1">
                <a:solidFill>
                  <a:srgbClr val="00B050"/>
                </a:solidFill>
              </a:rPr>
              <a:t>n</a:t>
            </a:r>
            <a:r>
              <a:rPr lang="en-US" b="1">
                <a:solidFill>
                  <a:srgbClr val="00B0F0"/>
                </a:solidFill>
              </a:rPr>
              <a:t>g</a:t>
            </a:r>
            <a:r>
              <a:rPr lang="en-US" b="1">
                <a:solidFill>
                  <a:schemeClr val="bg2"/>
                </a:solidFill>
              </a:rPr>
              <a:t>!</a:t>
            </a:r>
            <a:r>
              <a:rPr lang="en-US" b="1">
                <a:solidFill>
                  <a:schemeClr val="bg1"/>
                </a:solidFill>
              </a:rPr>
              <a:t> 🤗</a:t>
            </a:r>
          </a:p>
        </p:txBody>
      </p:sp>
      <p:pic>
        <p:nvPicPr>
          <p:cNvPr id="3" name="Picture 2">
            <a:extLst>
              <a:ext uri="{FF2B5EF4-FFF2-40B4-BE49-F238E27FC236}">
                <a16:creationId xmlns:a16="http://schemas.microsoft.com/office/drawing/2014/main" id="{09FABB76-24A4-456F-817A-10461284D9E8}"/>
              </a:ext>
            </a:extLst>
          </p:cNvPr>
          <p:cNvPicPr>
            <a:picLocks noChangeAspect="1"/>
          </p:cNvPicPr>
          <p:nvPr/>
        </p:nvPicPr>
        <p:blipFill>
          <a:blip r:embed="rId3"/>
          <a:stretch>
            <a:fillRect/>
          </a:stretch>
        </p:blipFill>
        <p:spPr>
          <a:xfrm rot="18385043">
            <a:off x="13022347" y="1041666"/>
            <a:ext cx="5470339" cy="5470339"/>
          </a:xfrm>
          <a:prstGeom prst="roundRect">
            <a:avLst>
              <a:gd name="adj" fmla="val 0"/>
            </a:avLst>
          </a:prstGeom>
          <a:ln>
            <a:noFill/>
          </a:ln>
          <a:effectLst>
            <a:outerShdw blurRad="152400" dist="12000" dir="900000" sy="98000" kx="110000" ky="200000" algn="tl" rotWithShape="0">
              <a:srgbClr val="000000">
                <a:alpha val="30000"/>
              </a:srgbClr>
            </a:outerShdw>
          </a:effectLst>
          <a:scene3d>
            <a:camera prst="perspectiveRelaxed" fov="0">
              <a:rot lat="20400000" lon="19800000" rev="20400000"/>
            </a:camera>
            <a:lightRig rig="threePt" dir="t"/>
          </a:scene3d>
          <a:sp3d contourW="6350" prstMaterial="matte">
            <a:bevelT w="101600" h="101600"/>
            <a:contourClr>
              <a:srgbClr val="969696"/>
            </a:contourClr>
          </a:sp3d>
        </p:spPr>
      </p:pic>
      <p:sp>
        <p:nvSpPr>
          <p:cNvPr id="4" name="TextBox 3">
            <a:extLst>
              <a:ext uri="{FF2B5EF4-FFF2-40B4-BE49-F238E27FC236}">
                <a16:creationId xmlns:a16="http://schemas.microsoft.com/office/drawing/2014/main" id="{23F6DAA1-31BB-83F5-A2BC-68562518F6D4}"/>
              </a:ext>
            </a:extLst>
          </p:cNvPr>
          <p:cNvSpPr txBox="1"/>
          <p:nvPr/>
        </p:nvSpPr>
        <p:spPr>
          <a:xfrm>
            <a:off x="2212720" y="11215535"/>
            <a:ext cx="8315097" cy="707886"/>
          </a:xfrm>
          <a:prstGeom prst="rect">
            <a:avLst/>
          </a:prstGeom>
          <a:noFill/>
        </p:spPr>
        <p:txBody>
          <a:bodyPr wrap="none" rtlCol="0">
            <a:spAutoFit/>
          </a:bodyPr>
          <a:lstStyle/>
          <a:p>
            <a:pPr algn="ctr"/>
            <a:r>
              <a:rPr lang="en-US" sz="4000" b="1" noProof="0">
                <a:solidFill>
                  <a:schemeClr val="accent2">
                    <a:lumMod val="60000"/>
                    <a:lumOff val="40000"/>
                  </a:schemeClr>
                </a:solidFill>
                <a:latin typeface="Poppins" panose="00000500000000000000" pitchFamily="2" charset="0"/>
                <a:cs typeface="Poppins" panose="00000500000000000000" pitchFamily="2" charset="0"/>
                <a:hlinkClick r:id="rId4">
                  <a:extLst>
                    <a:ext uri="{A12FA001-AC4F-418D-AE19-62706E023703}">
                      <ahyp:hlinkClr xmlns:ahyp="http://schemas.microsoft.com/office/drawing/2018/hyperlinkcolor" val="tx"/>
                    </a:ext>
                  </a:extLst>
                </a:hlinkClick>
              </a:rPr>
              <a:t>https://www.commodore.net/</a:t>
            </a:r>
            <a:r>
              <a:rPr lang="en-US" sz="4000" noProof="0">
                <a:latin typeface="Poppins" panose="00000500000000000000" pitchFamily="2" charset="0"/>
                <a:cs typeface="Poppins" panose="00000500000000000000" pitchFamily="2" charset="0"/>
              </a:rPr>
              <a:t> </a:t>
            </a:r>
          </a:p>
        </p:txBody>
      </p:sp>
      <p:pic>
        <p:nvPicPr>
          <p:cNvPr id="6" name="Picture 5">
            <a:extLst>
              <a:ext uri="{FF2B5EF4-FFF2-40B4-BE49-F238E27FC236}">
                <a16:creationId xmlns:a16="http://schemas.microsoft.com/office/drawing/2014/main" id="{4BE91DC7-82CA-E269-F801-9B2AB602B8AD}"/>
              </a:ext>
            </a:extLst>
          </p:cNvPr>
          <p:cNvPicPr>
            <a:picLocks noChangeAspect="1"/>
          </p:cNvPicPr>
          <p:nvPr/>
        </p:nvPicPr>
        <p:blipFill>
          <a:blip r:embed="rId5"/>
          <a:stretch>
            <a:fillRect/>
          </a:stretch>
        </p:blipFill>
        <p:spPr>
          <a:xfrm>
            <a:off x="1607105" y="5058955"/>
            <a:ext cx="9526329" cy="6030167"/>
          </a:xfrm>
          <a:prstGeom prst="rect">
            <a:avLst/>
          </a:prstGeom>
          <a:effectLst>
            <a:glow rad="228600">
              <a:schemeClr val="accent4">
                <a:satMod val="175000"/>
                <a:alpha val="40000"/>
              </a:schemeClr>
            </a:glow>
          </a:effectLst>
        </p:spPr>
      </p:pic>
      <p:sp>
        <p:nvSpPr>
          <p:cNvPr id="5" name="TextBox 4">
            <a:extLst>
              <a:ext uri="{FF2B5EF4-FFF2-40B4-BE49-F238E27FC236}">
                <a16:creationId xmlns:a16="http://schemas.microsoft.com/office/drawing/2014/main" id="{145DC460-2947-3611-6BD9-20939159059E}"/>
              </a:ext>
            </a:extLst>
          </p:cNvPr>
          <p:cNvSpPr txBox="1"/>
          <p:nvPr/>
        </p:nvSpPr>
        <p:spPr>
          <a:xfrm>
            <a:off x="14457283" y="11215535"/>
            <a:ext cx="7119258" cy="707886"/>
          </a:xfrm>
          <a:prstGeom prst="rect">
            <a:avLst/>
          </a:prstGeom>
          <a:noFill/>
        </p:spPr>
        <p:txBody>
          <a:bodyPr wrap="none" rtlCol="0">
            <a:spAutoFit/>
          </a:bodyPr>
          <a:lstStyle/>
          <a:p>
            <a:pPr algn="ctr"/>
            <a:r>
              <a:rPr lang="en-US" sz="4000" b="1" noProof="0">
                <a:solidFill>
                  <a:schemeClr val="accent2">
                    <a:lumMod val="60000"/>
                    <a:lumOff val="40000"/>
                  </a:schemeClr>
                </a:solidFill>
                <a:latin typeface="Poppins" panose="00000500000000000000" pitchFamily="2" charset="0"/>
                <a:cs typeface="Poppins" panose="00000500000000000000" pitchFamily="2" charset="0"/>
                <a:hlinkClick r:id="rId6">
                  <a:extLst>
                    <a:ext uri="{A12FA001-AC4F-418D-AE19-62706E023703}">
                      <ahyp:hlinkClr xmlns:ahyp="http://schemas.microsoft.com/office/drawing/2018/hyperlinkcolor" val="tx"/>
                    </a:ext>
                  </a:extLst>
                </a:hlinkClick>
              </a:rPr>
              <a:t>https://retroc64.github.io</a:t>
            </a:r>
            <a:r>
              <a:rPr lang="en-US" sz="4000" noProof="0">
                <a:latin typeface="Poppins" panose="00000500000000000000" pitchFamily="2" charset="0"/>
                <a:cs typeface="Poppins" panose="00000500000000000000" pitchFamily="2" charset="0"/>
              </a:rPr>
              <a:t> </a:t>
            </a:r>
          </a:p>
        </p:txBody>
      </p:sp>
    </p:spTree>
    <p:extLst>
      <p:ext uri="{BB962C8B-B14F-4D97-AF65-F5344CB8AC3E}">
        <p14:creationId xmlns:p14="http://schemas.microsoft.com/office/powerpoint/2010/main" val="134834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000"/>
                                        <p:tgtEl>
                                          <p:spTgt spid="3"/>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32" presetClass="emph" presetSubtype="0" fill="hold" grpId="1" nodeType="afterEffect">
                                  <p:stCondLst>
                                    <p:cond delay="0"/>
                                  </p:stCondLst>
                                  <p:childTnLst>
                                    <p:animRot by="120000">
                                      <p:cBhvr>
                                        <p:cTn id="15" dur="100" fill="hold">
                                          <p:stCondLst>
                                            <p:cond delay="0"/>
                                          </p:stCondLst>
                                        </p:cTn>
                                        <p:tgtEl>
                                          <p:spTgt spid="5"/>
                                        </p:tgtEl>
                                        <p:attrNameLst>
                                          <p:attrName>r</p:attrName>
                                        </p:attrNameLst>
                                      </p:cBhvr>
                                    </p:animRot>
                                    <p:animRot by="-240000">
                                      <p:cBhvr>
                                        <p:cTn id="16" dur="200" fill="hold">
                                          <p:stCondLst>
                                            <p:cond delay="200"/>
                                          </p:stCondLst>
                                        </p:cTn>
                                        <p:tgtEl>
                                          <p:spTgt spid="5"/>
                                        </p:tgtEl>
                                        <p:attrNameLst>
                                          <p:attrName>r</p:attrName>
                                        </p:attrNameLst>
                                      </p:cBhvr>
                                    </p:animRot>
                                    <p:animRot by="240000">
                                      <p:cBhvr>
                                        <p:cTn id="17" dur="200" fill="hold">
                                          <p:stCondLst>
                                            <p:cond delay="400"/>
                                          </p:stCondLst>
                                        </p:cTn>
                                        <p:tgtEl>
                                          <p:spTgt spid="5"/>
                                        </p:tgtEl>
                                        <p:attrNameLst>
                                          <p:attrName>r</p:attrName>
                                        </p:attrNameLst>
                                      </p:cBhvr>
                                    </p:animRot>
                                    <p:animRot by="-240000">
                                      <p:cBhvr>
                                        <p:cTn id="18" dur="200" fill="hold">
                                          <p:stCondLst>
                                            <p:cond delay="600"/>
                                          </p:stCondLst>
                                        </p:cTn>
                                        <p:tgtEl>
                                          <p:spTgt spid="5"/>
                                        </p:tgtEl>
                                        <p:attrNameLst>
                                          <p:attrName>r</p:attrName>
                                        </p:attrNameLst>
                                      </p:cBhvr>
                                    </p:animRot>
                                    <p:animRot by="120000">
                                      <p:cBhvr>
                                        <p:cTn id="19" dur="200" fill="hold">
                                          <p:stCondLst>
                                            <p:cond delay="800"/>
                                          </p:stCondLst>
                                        </p:cTn>
                                        <p:tgtEl>
                                          <p:spTgt spid="5"/>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32" presetClass="emph" presetSubtype="0" fill="hold" grpId="1" nodeType="afterEffect">
                                  <p:stCondLst>
                                    <p:cond delay="0"/>
                                  </p:stCondLst>
                                  <p:childTnLst>
                                    <p:animRot by="120000">
                                      <p:cBhvr>
                                        <p:cTn id="37" dur="100" fill="hold">
                                          <p:stCondLst>
                                            <p:cond delay="0"/>
                                          </p:stCondLst>
                                        </p:cTn>
                                        <p:tgtEl>
                                          <p:spTgt spid="4"/>
                                        </p:tgtEl>
                                        <p:attrNameLst>
                                          <p:attrName>r</p:attrName>
                                        </p:attrNameLst>
                                      </p:cBhvr>
                                    </p:animRot>
                                    <p:animRot by="-240000">
                                      <p:cBhvr>
                                        <p:cTn id="38" dur="200" fill="hold">
                                          <p:stCondLst>
                                            <p:cond delay="200"/>
                                          </p:stCondLst>
                                        </p:cTn>
                                        <p:tgtEl>
                                          <p:spTgt spid="4"/>
                                        </p:tgtEl>
                                        <p:attrNameLst>
                                          <p:attrName>r</p:attrName>
                                        </p:attrNameLst>
                                      </p:cBhvr>
                                    </p:animRot>
                                    <p:animRot by="240000">
                                      <p:cBhvr>
                                        <p:cTn id="39" dur="200" fill="hold">
                                          <p:stCondLst>
                                            <p:cond delay="400"/>
                                          </p:stCondLst>
                                        </p:cTn>
                                        <p:tgtEl>
                                          <p:spTgt spid="4"/>
                                        </p:tgtEl>
                                        <p:attrNameLst>
                                          <p:attrName>r</p:attrName>
                                        </p:attrNameLst>
                                      </p:cBhvr>
                                    </p:animRot>
                                    <p:animRot by="-240000">
                                      <p:cBhvr>
                                        <p:cTn id="40" dur="200" fill="hold">
                                          <p:stCondLst>
                                            <p:cond delay="600"/>
                                          </p:stCondLst>
                                        </p:cTn>
                                        <p:tgtEl>
                                          <p:spTgt spid="4"/>
                                        </p:tgtEl>
                                        <p:attrNameLst>
                                          <p:attrName>r</p:attrName>
                                        </p:attrNameLst>
                                      </p:cBhvr>
                                    </p:animRot>
                                    <p:animRot by="120000">
                                      <p:cBhvr>
                                        <p:cTn id="41" dur="200" fill="hold">
                                          <p:stCondLst>
                                            <p:cond delay="800"/>
                                          </p:stCondLst>
                                        </p:cTn>
                                        <p:tgtEl>
                                          <p:spTgt spid="4"/>
                                        </p:tgtEl>
                                        <p:attrNameLst>
                                          <p:attrName>r</p:attrName>
                                        </p:attrNameLst>
                                      </p:cBhvr>
                                    </p:animRot>
                                  </p:childTnLst>
                                </p:cTn>
                              </p:par>
                            </p:childTnLst>
                          </p:cTn>
                        </p:par>
                        <p:par>
                          <p:cTn id="42" fill="hold">
                            <p:stCondLst>
                              <p:cond delay="2500"/>
                            </p:stCondLst>
                            <p:childTnLst>
                              <p:par>
                                <p:cTn id="43" presetID="32" presetClass="emph" presetSubtype="0" repeatCount="indefinite" nodeType="afterEffect">
                                  <p:stCondLst>
                                    <p:cond delay="0"/>
                                  </p:stCondLst>
                                  <p:endCondLst>
                                    <p:cond evt="onNext" delay="0">
                                      <p:tgtEl>
                                        <p:sldTgt/>
                                      </p:tgtEl>
                                    </p:cond>
                                  </p:endCondLst>
                                  <p:childTnLst>
                                    <p:animRot by="120000">
                                      <p:cBhvr>
                                        <p:cTn id="44" dur="100" fill="hold">
                                          <p:stCondLst>
                                            <p:cond delay="0"/>
                                          </p:stCondLst>
                                        </p:cTn>
                                        <p:tgtEl>
                                          <p:spTgt spid="6"/>
                                        </p:tgtEl>
                                        <p:attrNameLst>
                                          <p:attrName>r</p:attrName>
                                        </p:attrNameLst>
                                      </p:cBhvr>
                                    </p:animRot>
                                    <p:animRot by="-240000">
                                      <p:cBhvr>
                                        <p:cTn id="45" dur="200" fill="hold">
                                          <p:stCondLst>
                                            <p:cond delay="200"/>
                                          </p:stCondLst>
                                        </p:cTn>
                                        <p:tgtEl>
                                          <p:spTgt spid="6"/>
                                        </p:tgtEl>
                                        <p:attrNameLst>
                                          <p:attrName>r</p:attrName>
                                        </p:attrNameLst>
                                      </p:cBhvr>
                                    </p:animRot>
                                    <p:animRot by="240000">
                                      <p:cBhvr>
                                        <p:cTn id="46" dur="200" fill="hold">
                                          <p:stCondLst>
                                            <p:cond delay="400"/>
                                          </p:stCondLst>
                                        </p:cTn>
                                        <p:tgtEl>
                                          <p:spTgt spid="6"/>
                                        </p:tgtEl>
                                        <p:attrNameLst>
                                          <p:attrName>r</p:attrName>
                                        </p:attrNameLst>
                                      </p:cBhvr>
                                    </p:animRot>
                                    <p:animRot by="-240000">
                                      <p:cBhvr>
                                        <p:cTn id="47" dur="200" fill="hold">
                                          <p:stCondLst>
                                            <p:cond delay="600"/>
                                          </p:stCondLst>
                                        </p:cTn>
                                        <p:tgtEl>
                                          <p:spTgt spid="6"/>
                                        </p:tgtEl>
                                        <p:attrNameLst>
                                          <p:attrName>r</p:attrName>
                                        </p:attrNameLst>
                                      </p:cBhvr>
                                    </p:animRot>
                                    <p:animRot by="120000">
                                      <p:cBhvr>
                                        <p:cTn id="48"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4"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B1CCB-4DC9-0ED8-40A4-E56EE7B05A80}"/>
              </a:ext>
            </a:extLst>
          </p:cNvPr>
          <p:cNvSpPr>
            <a:spLocks noGrp="1"/>
          </p:cNvSpPr>
          <p:nvPr>
            <p:ph type="body" sz="quarter" idx="16"/>
          </p:nvPr>
        </p:nvSpPr>
        <p:spPr>
          <a:xfrm>
            <a:off x="1116772" y="6122645"/>
            <a:ext cx="4057254" cy="515397"/>
          </a:xfrm>
        </p:spPr>
        <p:txBody>
          <a:bodyPr/>
          <a:lstStyle/>
          <a:p>
            <a:r>
              <a:rPr lang="en-US" noProof="0"/>
              <a:t>Alexandre MUTEL</a:t>
            </a:r>
          </a:p>
        </p:txBody>
      </p:sp>
      <p:pic>
        <p:nvPicPr>
          <p:cNvPr id="6" name="Picture Placeholder 5" descr="A person smiling for the camera&#10;&#10;AI-generated content may be incorrect.">
            <a:extLst>
              <a:ext uri="{FF2B5EF4-FFF2-40B4-BE49-F238E27FC236}">
                <a16:creationId xmlns:a16="http://schemas.microsoft.com/office/drawing/2014/main" id="{691E07E2-57FD-D59B-2786-BDE48FEAF73F}"/>
              </a:ext>
            </a:extLst>
          </p:cNvPr>
          <p:cNvPicPr>
            <a:picLocks noGrp="1" noChangeAspect="1"/>
          </p:cNvPicPr>
          <p:nvPr>
            <p:ph type="pic" sz="quarter" idx="24"/>
          </p:nvPr>
        </p:nvPicPr>
        <p:blipFill>
          <a:blip r:embed="rId3"/>
          <a:srcRect/>
          <a:stretch>
            <a:fillRect/>
          </a:stretch>
        </p:blipFill>
        <p:spPr>
          <a:xfrm>
            <a:off x="1451535" y="2443909"/>
            <a:ext cx="3387728" cy="3387728"/>
          </a:xfrm>
        </p:spPr>
      </p:pic>
      <p:pic>
        <p:nvPicPr>
          <p:cNvPr id="1026" name="Picture 2">
            <a:extLst>
              <a:ext uri="{FF2B5EF4-FFF2-40B4-BE49-F238E27FC236}">
                <a16:creationId xmlns:a16="http://schemas.microsoft.com/office/drawing/2014/main" id="{B5C8CF76-B3CD-514E-C69B-EA6A51E2C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4069" y="1076895"/>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DA8CB94-A943-892C-8327-EBF9BB14F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5649" y="1076895"/>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CB46C93-E243-F3CC-29AB-3E6681D3D9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12489" y="1076895"/>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EBF2F0-A166-89D6-4B46-35C3DB05FE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30172" y="10752591"/>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787F266-47C0-E06B-CDFD-10612DFC46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80909" y="4370578"/>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4CE6E42-2182-E0DD-159B-A4235F996D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80909" y="1076895"/>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35D6960-C95F-3E3C-6659-0C1FBF472D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44069" y="4370578"/>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FA44421-6DCA-4B8A-7059-94B992DF19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30172" y="4370578"/>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XenoAtom">
            <a:extLst>
              <a:ext uri="{FF2B5EF4-FFF2-40B4-BE49-F238E27FC236}">
                <a16:creationId xmlns:a16="http://schemas.microsoft.com/office/drawing/2014/main" id="{4EFA7B23-7717-BD3C-76E9-32A6A692CD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12489" y="4370578"/>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B9D34ECB-40A0-09F1-0E80-5CE63A7E7E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32649" y="7664261"/>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6B93B324-225D-6799-0DC7-F1091C38BD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030172" y="1076895"/>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0A93DCFA-F3FF-C9F4-360B-F503F3D87EA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030172" y="7664261"/>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5AF175FC-E5D8-194E-8357-CB5D6FA1771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44069" y="10752591"/>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4DD2E332-EC55-A1A0-13E4-82641D47E9D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012489" y="7664261"/>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5D8F8265-D80D-8243-C3EA-62E6564FAE6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02982" y="4370578"/>
            <a:ext cx="2631334"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343EED4B-0DA2-82E8-0B98-629A628A94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580909" y="7664261"/>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7D20650B-8CBD-2D58-40BB-7A02FFF841A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44069" y="7664261"/>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F9ECA958-3BFA-B2DC-E82C-0B2F9C0AF6B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75649" y="10752591"/>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BEFFB620-33CB-0828-FE65-25634DF718A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012489" y="10752591"/>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DB512990-B900-4CCA-5787-ACB9246C441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580909" y="10752591"/>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2">
            <a:extLst>
              <a:ext uri="{FF2B5EF4-FFF2-40B4-BE49-F238E27FC236}">
                <a16:creationId xmlns:a16="http://schemas.microsoft.com/office/drawing/2014/main" id="{1E59634E-1324-FFE3-BE16-62EFEAA20352}"/>
              </a:ext>
            </a:extLst>
          </p:cNvPr>
          <p:cNvSpPr txBox="1">
            <a:spLocks/>
          </p:cNvSpPr>
          <p:nvPr/>
        </p:nvSpPr>
        <p:spPr>
          <a:xfrm>
            <a:off x="848562" y="6671351"/>
            <a:ext cx="4572000" cy="4534532"/>
          </a:xfrm>
          <a:prstGeom prst="rect">
            <a:avLst/>
          </a:prstGeom>
        </p:spPr>
        <p:txBody>
          <a:bodyPr/>
          <a:lstStyle>
            <a:lvl1pPr marL="0" indent="0" algn="ctr" defTabSz="914400" rtl="0" eaLnBrk="1" latinLnBrk="0" hangingPunct="1">
              <a:lnSpc>
                <a:spcPts val="4400"/>
              </a:lnSpc>
              <a:spcBef>
                <a:spcPct val="20000"/>
              </a:spcBef>
              <a:buFont typeface="Arial" pitchFamily="34" charset="0"/>
              <a:buNone/>
              <a:defRPr lang="en-US" sz="3600" b="0" i="0" kern="0" spc="-72" dirty="0" smtClean="0">
                <a:solidFill>
                  <a:schemeClr val="bg2"/>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noProof="0"/>
              <a:t>VP Engineering at DataGalaxy</a:t>
            </a:r>
          </a:p>
          <a:p>
            <a:r>
              <a:rPr lang="en-US" sz="3200" noProof="0"/>
              <a:t>-</a:t>
            </a:r>
          </a:p>
          <a:p>
            <a:r>
              <a:rPr lang="en-US" sz="3200" noProof="0"/>
              <a:t>OSS Author </a:t>
            </a:r>
          </a:p>
          <a:p>
            <a:r>
              <a:rPr lang="en-US" sz="3200" noProof="0"/>
              <a:t>-</a:t>
            </a:r>
          </a:p>
          <a:p>
            <a:r>
              <a:rPr lang="en-US" sz="3200" noProof="0"/>
              <a:t>.NET Performance Enthusiast</a:t>
            </a:r>
          </a:p>
        </p:txBody>
      </p:sp>
    </p:spTree>
    <p:extLst>
      <p:ext uri="{BB962C8B-B14F-4D97-AF65-F5344CB8AC3E}">
        <p14:creationId xmlns:p14="http://schemas.microsoft.com/office/powerpoint/2010/main" val="181059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200" fill="hold"/>
                                        <p:tgtEl>
                                          <p:spTgt spid="1028"/>
                                        </p:tgtEl>
                                        <p:attrNameLst>
                                          <p:attrName>ppt_x</p:attrName>
                                        </p:attrNameLst>
                                      </p:cBhvr>
                                      <p:tavLst>
                                        <p:tav tm="0">
                                          <p:val>
                                            <p:strVal val="#ppt_x"/>
                                          </p:val>
                                        </p:tav>
                                        <p:tav tm="100000">
                                          <p:val>
                                            <p:strVal val="#ppt_x"/>
                                          </p:val>
                                        </p:tav>
                                      </p:tavLst>
                                    </p:anim>
                                    <p:anim calcmode="lin" valueType="num">
                                      <p:cBhvr additive="base">
                                        <p:cTn id="8" dur="200" fill="hold"/>
                                        <p:tgtEl>
                                          <p:spTgt spid="1028"/>
                                        </p:tgtEl>
                                        <p:attrNameLst>
                                          <p:attrName>ppt_y</p:attrName>
                                        </p:attrNameLst>
                                      </p:cBhvr>
                                      <p:tavLst>
                                        <p:tav tm="0">
                                          <p:val>
                                            <p:strVal val="1+#ppt_h/2"/>
                                          </p:val>
                                        </p:tav>
                                        <p:tav tm="100000">
                                          <p:val>
                                            <p:strVal val="#ppt_y"/>
                                          </p:val>
                                        </p:tav>
                                      </p:tavLst>
                                    </p:anim>
                                  </p:childTnLst>
                                </p:cTn>
                              </p:par>
                            </p:childTnLst>
                          </p:cTn>
                        </p:par>
                        <p:par>
                          <p:cTn id="9" fill="hold">
                            <p:stCondLst>
                              <p:cond delay="200"/>
                            </p:stCondLst>
                            <p:childTnLst>
                              <p:par>
                                <p:cTn id="10" presetID="2" presetClass="entr" presetSubtype="4" accel="50000" decel="50000" fill="hold" nodeType="after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200" fill="hold"/>
                                        <p:tgtEl>
                                          <p:spTgt spid="1026"/>
                                        </p:tgtEl>
                                        <p:attrNameLst>
                                          <p:attrName>ppt_x</p:attrName>
                                        </p:attrNameLst>
                                      </p:cBhvr>
                                      <p:tavLst>
                                        <p:tav tm="0">
                                          <p:val>
                                            <p:strVal val="#ppt_x"/>
                                          </p:val>
                                        </p:tav>
                                        <p:tav tm="100000">
                                          <p:val>
                                            <p:strVal val="#ppt_x"/>
                                          </p:val>
                                        </p:tav>
                                      </p:tavLst>
                                    </p:anim>
                                    <p:anim calcmode="lin" valueType="num">
                                      <p:cBhvr additive="base">
                                        <p:cTn id="13" dur="200" fill="hold"/>
                                        <p:tgtEl>
                                          <p:spTgt spid="1026"/>
                                        </p:tgtEl>
                                        <p:attrNameLst>
                                          <p:attrName>ppt_y</p:attrName>
                                        </p:attrNameLst>
                                      </p:cBhvr>
                                      <p:tavLst>
                                        <p:tav tm="0">
                                          <p:val>
                                            <p:strVal val="1+#ppt_h/2"/>
                                          </p:val>
                                        </p:tav>
                                        <p:tav tm="100000">
                                          <p:val>
                                            <p:strVal val="#ppt_y"/>
                                          </p:val>
                                        </p:tav>
                                      </p:tavLst>
                                    </p:anim>
                                  </p:childTnLst>
                                </p:cTn>
                              </p:par>
                            </p:childTnLst>
                          </p:cTn>
                        </p:par>
                        <p:par>
                          <p:cTn id="14" fill="hold">
                            <p:stCondLst>
                              <p:cond delay="400"/>
                            </p:stCondLst>
                            <p:childTnLst>
                              <p:par>
                                <p:cTn id="15" presetID="2" presetClass="entr" presetSubtype="4" accel="50000" decel="50000" fill="hold" nodeType="afterEffect">
                                  <p:stCondLst>
                                    <p:cond delay="0"/>
                                  </p:stCondLst>
                                  <p:childTnLst>
                                    <p:set>
                                      <p:cBhvr>
                                        <p:cTn id="16" dur="1" fill="hold">
                                          <p:stCondLst>
                                            <p:cond delay="0"/>
                                          </p:stCondLst>
                                        </p:cTn>
                                        <p:tgtEl>
                                          <p:spTgt spid="1030"/>
                                        </p:tgtEl>
                                        <p:attrNameLst>
                                          <p:attrName>style.visibility</p:attrName>
                                        </p:attrNameLst>
                                      </p:cBhvr>
                                      <p:to>
                                        <p:strVal val="visible"/>
                                      </p:to>
                                    </p:set>
                                    <p:anim calcmode="lin" valueType="num">
                                      <p:cBhvr additive="base">
                                        <p:cTn id="17" dur="200" fill="hold"/>
                                        <p:tgtEl>
                                          <p:spTgt spid="1030"/>
                                        </p:tgtEl>
                                        <p:attrNameLst>
                                          <p:attrName>ppt_x</p:attrName>
                                        </p:attrNameLst>
                                      </p:cBhvr>
                                      <p:tavLst>
                                        <p:tav tm="0">
                                          <p:val>
                                            <p:strVal val="#ppt_x"/>
                                          </p:val>
                                        </p:tav>
                                        <p:tav tm="100000">
                                          <p:val>
                                            <p:strVal val="#ppt_x"/>
                                          </p:val>
                                        </p:tav>
                                      </p:tavLst>
                                    </p:anim>
                                    <p:anim calcmode="lin" valueType="num">
                                      <p:cBhvr additive="base">
                                        <p:cTn id="18" dur="200" fill="hold"/>
                                        <p:tgtEl>
                                          <p:spTgt spid="1030"/>
                                        </p:tgtEl>
                                        <p:attrNameLst>
                                          <p:attrName>ppt_y</p:attrName>
                                        </p:attrNameLst>
                                      </p:cBhvr>
                                      <p:tavLst>
                                        <p:tav tm="0">
                                          <p:val>
                                            <p:strVal val="1+#ppt_h/2"/>
                                          </p:val>
                                        </p:tav>
                                        <p:tav tm="100000">
                                          <p:val>
                                            <p:strVal val="#ppt_y"/>
                                          </p:val>
                                        </p:tav>
                                      </p:tavLst>
                                    </p:anim>
                                  </p:childTnLst>
                                </p:cTn>
                              </p:par>
                            </p:childTnLst>
                          </p:cTn>
                        </p:par>
                        <p:par>
                          <p:cTn id="19" fill="hold">
                            <p:stCondLst>
                              <p:cond delay="600"/>
                            </p:stCondLst>
                            <p:childTnLst>
                              <p:par>
                                <p:cTn id="20" presetID="2" presetClass="entr" presetSubtype="4" accel="50000" decel="50000" fill="hold" nodeType="afterEffect">
                                  <p:stCondLst>
                                    <p:cond delay="0"/>
                                  </p:stCondLst>
                                  <p:childTnLst>
                                    <p:set>
                                      <p:cBhvr>
                                        <p:cTn id="21" dur="1" fill="hold">
                                          <p:stCondLst>
                                            <p:cond delay="0"/>
                                          </p:stCondLst>
                                        </p:cTn>
                                        <p:tgtEl>
                                          <p:spTgt spid="1036"/>
                                        </p:tgtEl>
                                        <p:attrNameLst>
                                          <p:attrName>style.visibility</p:attrName>
                                        </p:attrNameLst>
                                      </p:cBhvr>
                                      <p:to>
                                        <p:strVal val="visible"/>
                                      </p:to>
                                    </p:set>
                                    <p:anim calcmode="lin" valueType="num">
                                      <p:cBhvr additive="base">
                                        <p:cTn id="22" dur="200" fill="hold"/>
                                        <p:tgtEl>
                                          <p:spTgt spid="1036"/>
                                        </p:tgtEl>
                                        <p:attrNameLst>
                                          <p:attrName>ppt_x</p:attrName>
                                        </p:attrNameLst>
                                      </p:cBhvr>
                                      <p:tavLst>
                                        <p:tav tm="0">
                                          <p:val>
                                            <p:strVal val="#ppt_x"/>
                                          </p:val>
                                        </p:tav>
                                        <p:tav tm="100000">
                                          <p:val>
                                            <p:strVal val="#ppt_x"/>
                                          </p:val>
                                        </p:tav>
                                      </p:tavLst>
                                    </p:anim>
                                    <p:anim calcmode="lin" valueType="num">
                                      <p:cBhvr additive="base">
                                        <p:cTn id="23" dur="200" fill="hold"/>
                                        <p:tgtEl>
                                          <p:spTgt spid="1036"/>
                                        </p:tgtEl>
                                        <p:attrNameLst>
                                          <p:attrName>ppt_y</p:attrName>
                                        </p:attrNameLst>
                                      </p:cBhvr>
                                      <p:tavLst>
                                        <p:tav tm="0">
                                          <p:val>
                                            <p:strVal val="1+#ppt_h/2"/>
                                          </p:val>
                                        </p:tav>
                                        <p:tav tm="100000">
                                          <p:val>
                                            <p:strVal val="#ppt_y"/>
                                          </p:val>
                                        </p:tav>
                                      </p:tavLst>
                                    </p:anim>
                                  </p:childTnLst>
                                </p:cTn>
                              </p:par>
                            </p:childTnLst>
                          </p:cTn>
                        </p:par>
                        <p:par>
                          <p:cTn id="24" fill="hold">
                            <p:stCondLst>
                              <p:cond delay="800"/>
                            </p:stCondLst>
                            <p:childTnLst>
                              <p:par>
                                <p:cTn id="25" presetID="2" presetClass="entr" presetSubtype="4" accel="50000" decel="50000" fill="hold" nodeType="afterEffect">
                                  <p:stCondLst>
                                    <p:cond delay="0"/>
                                  </p:stCondLst>
                                  <p:childTnLst>
                                    <p:set>
                                      <p:cBhvr>
                                        <p:cTn id="26" dur="1" fill="hold">
                                          <p:stCondLst>
                                            <p:cond delay="0"/>
                                          </p:stCondLst>
                                        </p:cTn>
                                        <p:tgtEl>
                                          <p:spTgt spid="1046"/>
                                        </p:tgtEl>
                                        <p:attrNameLst>
                                          <p:attrName>style.visibility</p:attrName>
                                        </p:attrNameLst>
                                      </p:cBhvr>
                                      <p:to>
                                        <p:strVal val="visible"/>
                                      </p:to>
                                    </p:set>
                                    <p:anim calcmode="lin" valueType="num">
                                      <p:cBhvr additive="base">
                                        <p:cTn id="27" dur="200" fill="hold"/>
                                        <p:tgtEl>
                                          <p:spTgt spid="1046"/>
                                        </p:tgtEl>
                                        <p:attrNameLst>
                                          <p:attrName>ppt_x</p:attrName>
                                        </p:attrNameLst>
                                      </p:cBhvr>
                                      <p:tavLst>
                                        <p:tav tm="0">
                                          <p:val>
                                            <p:strVal val="#ppt_x"/>
                                          </p:val>
                                        </p:tav>
                                        <p:tav tm="100000">
                                          <p:val>
                                            <p:strVal val="#ppt_x"/>
                                          </p:val>
                                        </p:tav>
                                      </p:tavLst>
                                    </p:anim>
                                    <p:anim calcmode="lin" valueType="num">
                                      <p:cBhvr additive="base">
                                        <p:cTn id="28" dur="200" fill="hold"/>
                                        <p:tgtEl>
                                          <p:spTgt spid="1046"/>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accel="50000" decel="50000" fill="hold" nodeType="afterEffect">
                                  <p:stCondLst>
                                    <p:cond delay="0"/>
                                  </p:stCondLst>
                                  <p:childTnLst>
                                    <p:set>
                                      <p:cBhvr>
                                        <p:cTn id="31" dur="1" fill="hold">
                                          <p:stCondLst>
                                            <p:cond delay="0"/>
                                          </p:stCondLst>
                                        </p:cTn>
                                        <p:tgtEl>
                                          <p:spTgt spid="1054"/>
                                        </p:tgtEl>
                                        <p:attrNameLst>
                                          <p:attrName>style.visibility</p:attrName>
                                        </p:attrNameLst>
                                      </p:cBhvr>
                                      <p:to>
                                        <p:strVal val="visible"/>
                                      </p:to>
                                    </p:set>
                                    <p:anim calcmode="lin" valueType="num">
                                      <p:cBhvr additive="base">
                                        <p:cTn id="32" dur="200" fill="hold"/>
                                        <p:tgtEl>
                                          <p:spTgt spid="1054"/>
                                        </p:tgtEl>
                                        <p:attrNameLst>
                                          <p:attrName>ppt_x</p:attrName>
                                        </p:attrNameLst>
                                      </p:cBhvr>
                                      <p:tavLst>
                                        <p:tav tm="0">
                                          <p:val>
                                            <p:strVal val="#ppt_x"/>
                                          </p:val>
                                        </p:tav>
                                        <p:tav tm="100000">
                                          <p:val>
                                            <p:strVal val="#ppt_x"/>
                                          </p:val>
                                        </p:tav>
                                      </p:tavLst>
                                    </p:anim>
                                    <p:anim calcmode="lin" valueType="num">
                                      <p:cBhvr additive="base">
                                        <p:cTn id="33" dur="200" fill="hold"/>
                                        <p:tgtEl>
                                          <p:spTgt spid="1054"/>
                                        </p:tgtEl>
                                        <p:attrNameLst>
                                          <p:attrName>ppt_y</p:attrName>
                                        </p:attrNameLst>
                                      </p:cBhvr>
                                      <p:tavLst>
                                        <p:tav tm="0">
                                          <p:val>
                                            <p:strVal val="1+#ppt_h/2"/>
                                          </p:val>
                                        </p:tav>
                                        <p:tav tm="100000">
                                          <p:val>
                                            <p:strVal val="#ppt_y"/>
                                          </p:val>
                                        </p:tav>
                                      </p:tavLst>
                                    </p:anim>
                                  </p:childTnLst>
                                </p:cTn>
                              </p:par>
                            </p:childTnLst>
                          </p:cTn>
                        </p:par>
                        <p:par>
                          <p:cTn id="34" fill="hold">
                            <p:stCondLst>
                              <p:cond delay="1200"/>
                            </p:stCondLst>
                            <p:childTnLst>
                              <p:par>
                                <p:cTn id="35" presetID="2" presetClass="entr" presetSubtype="4" accel="50000" decel="50000" fill="hold" nodeType="afterEffect">
                                  <p:stCondLst>
                                    <p:cond delay="0"/>
                                  </p:stCondLst>
                                  <p:childTnLst>
                                    <p:set>
                                      <p:cBhvr>
                                        <p:cTn id="36" dur="1" fill="hold">
                                          <p:stCondLst>
                                            <p:cond delay="0"/>
                                          </p:stCondLst>
                                        </p:cTn>
                                        <p:tgtEl>
                                          <p:spTgt spid="1038"/>
                                        </p:tgtEl>
                                        <p:attrNameLst>
                                          <p:attrName>style.visibility</p:attrName>
                                        </p:attrNameLst>
                                      </p:cBhvr>
                                      <p:to>
                                        <p:strVal val="visible"/>
                                      </p:to>
                                    </p:set>
                                    <p:anim calcmode="lin" valueType="num">
                                      <p:cBhvr additive="base">
                                        <p:cTn id="37" dur="200" fill="hold"/>
                                        <p:tgtEl>
                                          <p:spTgt spid="1038"/>
                                        </p:tgtEl>
                                        <p:attrNameLst>
                                          <p:attrName>ppt_x</p:attrName>
                                        </p:attrNameLst>
                                      </p:cBhvr>
                                      <p:tavLst>
                                        <p:tav tm="0">
                                          <p:val>
                                            <p:strVal val="#ppt_x"/>
                                          </p:val>
                                        </p:tav>
                                        <p:tav tm="100000">
                                          <p:val>
                                            <p:strVal val="#ppt_x"/>
                                          </p:val>
                                        </p:tav>
                                      </p:tavLst>
                                    </p:anim>
                                    <p:anim calcmode="lin" valueType="num">
                                      <p:cBhvr additive="base">
                                        <p:cTn id="38" dur="200" fill="hold"/>
                                        <p:tgtEl>
                                          <p:spTgt spid="1038"/>
                                        </p:tgtEl>
                                        <p:attrNameLst>
                                          <p:attrName>ppt_y</p:attrName>
                                        </p:attrNameLst>
                                      </p:cBhvr>
                                      <p:tavLst>
                                        <p:tav tm="0">
                                          <p:val>
                                            <p:strVal val="1+#ppt_h/2"/>
                                          </p:val>
                                        </p:tav>
                                        <p:tav tm="100000">
                                          <p:val>
                                            <p:strVal val="#ppt_y"/>
                                          </p:val>
                                        </p:tav>
                                      </p:tavLst>
                                    </p:anim>
                                  </p:childTnLst>
                                </p:cTn>
                              </p:par>
                            </p:childTnLst>
                          </p:cTn>
                        </p:par>
                        <p:par>
                          <p:cTn id="39" fill="hold">
                            <p:stCondLst>
                              <p:cond delay="1400"/>
                            </p:stCondLst>
                            <p:childTnLst>
                              <p:par>
                                <p:cTn id="40" presetID="2" presetClass="entr" presetSubtype="4" accel="50000" decel="50000" fill="hold" nodeType="afterEffect">
                                  <p:stCondLst>
                                    <p:cond delay="0"/>
                                  </p:stCondLst>
                                  <p:childTnLst>
                                    <p:set>
                                      <p:cBhvr>
                                        <p:cTn id="41" dur="1" fill="hold">
                                          <p:stCondLst>
                                            <p:cond delay="0"/>
                                          </p:stCondLst>
                                        </p:cTn>
                                        <p:tgtEl>
                                          <p:spTgt spid="1042"/>
                                        </p:tgtEl>
                                        <p:attrNameLst>
                                          <p:attrName>style.visibility</p:attrName>
                                        </p:attrNameLst>
                                      </p:cBhvr>
                                      <p:to>
                                        <p:strVal val="visible"/>
                                      </p:to>
                                    </p:set>
                                    <p:anim calcmode="lin" valueType="num">
                                      <p:cBhvr additive="base">
                                        <p:cTn id="42" dur="200" fill="hold"/>
                                        <p:tgtEl>
                                          <p:spTgt spid="1042"/>
                                        </p:tgtEl>
                                        <p:attrNameLst>
                                          <p:attrName>ppt_x</p:attrName>
                                        </p:attrNameLst>
                                      </p:cBhvr>
                                      <p:tavLst>
                                        <p:tav tm="0">
                                          <p:val>
                                            <p:strVal val="#ppt_x"/>
                                          </p:val>
                                        </p:tav>
                                        <p:tav tm="100000">
                                          <p:val>
                                            <p:strVal val="#ppt_x"/>
                                          </p:val>
                                        </p:tav>
                                      </p:tavLst>
                                    </p:anim>
                                    <p:anim calcmode="lin" valueType="num">
                                      <p:cBhvr additive="base">
                                        <p:cTn id="43" dur="200" fill="hold"/>
                                        <p:tgtEl>
                                          <p:spTgt spid="1042"/>
                                        </p:tgtEl>
                                        <p:attrNameLst>
                                          <p:attrName>ppt_y</p:attrName>
                                        </p:attrNameLst>
                                      </p:cBhvr>
                                      <p:tavLst>
                                        <p:tav tm="0">
                                          <p:val>
                                            <p:strVal val="1+#ppt_h/2"/>
                                          </p:val>
                                        </p:tav>
                                        <p:tav tm="100000">
                                          <p:val>
                                            <p:strVal val="#ppt_y"/>
                                          </p:val>
                                        </p:tav>
                                      </p:tavLst>
                                    </p:anim>
                                  </p:childTnLst>
                                </p:cTn>
                              </p:par>
                            </p:childTnLst>
                          </p:cTn>
                        </p:par>
                        <p:par>
                          <p:cTn id="44" fill="hold">
                            <p:stCondLst>
                              <p:cond delay="1600"/>
                            </p:stCondLst>
                            <p:childTnLst>
                              <p:par>
                                <p:cTn id="45" presetID="2" presetClass="entr" presetSubtype="4" accel="50000" decel="50000" fill="hold" nodeType="afterEffect">
                                  <p:stCondLst>
                                    <p:cond delay="0"/>
                                  </p:stCondLst>
                                  <p:childTnLst>
                                    <p:set>
                                      <p:cBhvr>
                                        <p:cTn id="46" dur="1" fill="hold">
                                          <p:stCondLst>
                                            <p:cond delay="0"/>
                                          </p:stCondLst>
                                        </p:cTn>
                                        <p:tgtEl>
                                          <p:spTgt spid="1034"/>
                                        </p:tgtEl>
                                        <p:attrNameLst>
                                          <p:attrName>style.visibility</p:attrName>
                                        </p:attrNameLst>
                                      </p:cBhvr>
                                      <p:to>
                                        <p:strVal val="visible"/>
                                      </p:to>
                                    </p:set>
                                    <p:anim calcmode="lin" valueType="num">
                                      <p:cBhvr additive="base">
                                        <p:cTn id="47" dur="200" fill="hold"/>
                                        <p:tgtEl>
                                          <p:spTgt spid="1034"/>
                                        </p:tgtEl>
                                        <p:attrNameLst>
                                          <p:attrName>ppt_x</p:attrName>
                                        </p:attrNameLst>
                                      </p:cBhvr>
                                      <p:tavLst>
                                        <p:tav tm="0">
                                          <p:val>
                                            <p:strVal val="#ppt_x"/>
                                          </p:val>
                                        </p:tav>
                                        <p:tav tm="100000">
                                          <p:val>
                                            <p:strVal val="#ppt_x"/>
                                          </p:val>
                                        </p:tav>
                                      </p:tavLst>
                                    </p:anim>
                                    <p:anim calcmode="lin" valueType="num">
                                      <p:cBhvr additive="base">
                                        <p:cTn id="48" dur="200" fill="hold"/>
                                        <p:tgtEl>
                                          <p:spTgt spid="1034"/>
                                        </p:tgtEl>
                                        <p:attrNameLst>
                                          <p:attrName>ppt_y</p:attrName>
                                        </p:attrNameLst>
                                      </p:cBhvr>
                                      <p:tavLst>
                                        <p:tav tm="0">
                                          <p:val>
                                            <p:strVal val="1+#ppt_h/2"/>
                                          </p:val>
                                        </p:tav>
                                        <p:tav tm="100000">
                                          <p:val>
                                            <p:strVal val="#ppt_y"/>
                                          </p:val>
                                        </p:tav>
                                      </p:tavLst>
                                    </p:anim>
                                  </p:childTnLst>
                                </p:cTn>
                              </p:par>
                            </p:childTnLst>
                          </p:cTn>
                        </p:par>
                        <p:par>
                          <p:cTn id="49" fill="hold">
                            <p:stCondLst>
                              <p:cond delay="1800"/>
                            </p:stCondLst>
                            <p:childTnLst>
                              <p:par>
                                <p:cTn id="50" presetID="2" presetClass="entr" presetSubtype="4" accel="50000" decel="50000" fill="hold" nodeType="afterEffect">
                                  <p:stCondLst>
                                    <p:cond delay="0"/>
                                  </p:stCondLst>
                                  <p:childTnLst>
                                    <p:set>
                                      <p:cBhvr>
                                        <p:cTn id="51" dur="1" fill="hold">
                                          <p:stCondLst>
                                            <p:cond delay="0"/>
                                          </p:stCondLst>
                                        </p:cTn>
                                        <p:tgtEl>
                                          <p:spTgt spid="1040"/>
                                        </p:tgtEl>
                                        <p:attrNameLst>
                                          <p:attrName>style.visibility</p:attrName>
                                        </p:attrNameLst>
                                      </p:cBhvr>
                                      <p:to>
                                        <p:strVal val="visible"/>
                                      </p:to>
                                    </p:set>
                                    <p:anim calcmode="lin" valueType="num">
                                      <p:cBhvr additive="base">
                                        <p:cTn id="52" dur="200" fill="hold"/>
                                        <p:tgtEl>
                                          <p:spTgt spid="1040"/>
                                        </p:tgtEl>
                                        <p:attrNameLst>
                                          <p:attrName>ppt_x</p:attrName>
                                        </p:attrNameLst>
                                      </p:cBhvr>
                                      <p:tavLst>
                                        <p:tav tm="0">
                                          <p:val>
                                            <p:strVal val="#ppt_x"/>
                                          </p:val>
                                        </p:tav>
                                        <p:tav tm="100000">
                                          <p:val>
                                            <p:strVal val="#ppt_x"/>
                                          </p:val>
                                        </p:tav>
                                      </p:tavLst>
                                    </p:anim>
                                    <p:anim calcmode="lin" valueType="num">
                                      <p:cBhvr additive="base">
                                        <p:cTn id="53" dur="200" fill="hold"/>
                                        <p:tgtEl>
                                          <p:spTgt spid="1040"/>
                                        </p:tgtEl>
                                        <p:attrNameLst>
                                          <p:attrName>ppt_y</p:attrName>
                                        </p:attrNameLst>
                                      </p:cBhvr>
                                      <p:tavLst>
                                        <p:tav tm="0">
                                          <p:val>
                                            <p:strVal val="1+#ppt_h/2"/>
                                          </p:val>
                                        </p:tav>
                                        <p:tav tm="100000">
                                          <p:val>
                                            <p:strVal val="#ppt_y"/>
                                          </p:val>
                                        </p:tav>
                                      </p:tavLst>
                                    </p:anim>
                                  </p:childTnLst>
                                </p:cTn>
                              </p:par>
                            </p:childTnLst>
                          </p:cTn>
                        </p:par>
                        <p:par>
                          <p:cTn id="54" fill="hold">
                            <p:stCondLst>
                              <p:cond delay="2000"/>
                            </p:stCondLst>
                            <p:childTnLst>
                              <p:par>
                                <p:cTn id="55" presetID="2" presetClass="entr" presetSubtype="4" accel="50000" decel="50000" fill="hold" nodeType="afterEffect">
                                  <p:stCondLst>
                                    <p:cond delay="0"/>
                                  </p:stCondLst>
                                  <p:childTnLst>
                                    <p:set>
                                      <p:cBhvr>
                                        <p:cTn id="56" dur="1" fill="hold">
                                          <p:stCondLst>
                                            <p:cond delay="0"/>
                                          </p:stCondLst>
                                        </p:cTn>
                                        <p:tgtEl>
                                          <p:spTgt spid="1044"/>
                                        </p:tgtEl>
                                        <p:attrNameLst>
                                          <p:attrName>style.visibility</p:attrName>
                                        </p:attrNameLst>
                                      </p:cBhvr>
                                      <p:to>
                                        <p:strVal val="visible"/>
                                      </p:to>
                                    </p:set>
                                    <p:anim calcmode="lin" valueType="num">
                                      <p:cBhvr additive="base">
                                        <p:cTn id="57" dur="200" fill="hold"/>
                                        <p:tgtEl>
                                          <p:spTgt spid="1044"/>
                                        </p:tgtEl>
                                        <p:attrNameLst>
                                          <p:attrName>ppt_x</p:attrName>
                                        </p:attrNameLst>
                                      </p:cBhvr>
                                      <p:tavLst>
                                        <p:tav tm="0">
                                          <p:val>
                                            <p:strVal val="#ppt_x"/>
                                          </p:val>
                                        </p:tav>
                                        <p:tav tm="100000">
                                          <p:val>
                                            <p:strVal val="#ppt_x"/>
                                          </p:val>
                                        </p:tav>
                                      </p:tavLst>
                                    </p:anim>
                                    <p:anim calcmode="lin" valueType="num">
                                      <p:cBhvr additive="base">
                                        <p:cTn id="58" dur="200" fill="hold"/>
                                        <p:tgtEl>
                                          <p:spTgt spid="1044"/>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2" presetClass="entr" presetSubtype="4" accel="50000" decel="50000" fill="hold" nodeType="afterEffect">
                                  <p:stCondLst>
                                    <p:cond delay="0"/>
                                  </p:stCondLst>
                                  <p:childTnLst>
                                    <p:set>
                                      <p:cBhvr>
                                        <p:cTn id="61" dur="1" fill="hold">
                                          <p:stCondLst>
                                            <p:cond delay="0"/>
                                          </p:stCondLst>
                                        </p:cTn>
                                        <p:tgtEl>
                                          <p:spTgt spid="1058"/>
                                        </p:tgtEl>
                                        <p:attrNameLst>
                                          <p:attrName>style.visibility</p:attrName>
                                        </p:attrNameLst>
                                      </p:cBhvr>
                                      <p:to>
                                        <p:strVal val="visible"/>
                                      </p:to>
                                    </p:set>
                                    <p:anim calcmode="lin" valueType="num">
                                      <p:cBhvr additive="base">
                                        <p:cTn id="62" dur="200" fill="hold"/>
                                        <p:tgtEl>
                                          <p:spTgt spid="1058"/>
                                        </p:tgtEl>
                                        <p:attrNameLst>
                                          <p:attrName>ppt_x</p:attrName>
                                        </p:attrNameLst>
                                      </p:cBhvr>
                                      <p:tavLst>
                                        <p:tav tm="0">
                                          <p:val>
                                            <p:strVal val="#ppt_x"/>
                                          </p:val>
                                        </p:tav>
                                        <p:tav tm="100000">
                                          <p:val>
                                            <p:strVal val="#ppt_x"/>
                                          </p:val>
                                        </p:tav>
                                      </p:tavLst>
                                    </p:anim>
                                    <p:anim calcmode="lin" valueType="num">
                                      <p:cBhvr additive="base">
                                        <p:cTn id="63" dur="200" fill="hold"/>
                                        <p:tgtEl>
                                          <p:spTgt spid="1058"/>
                                        </p:tgtEl>
                                        <p:attrNameLst>
                                          <p:attrName>ppt_y</p:attrName>
                                        </p:attrNameLst>
                                      </p:cBhvr>
                                      <p:tavLst>
                                        <p:tav tm="0">
                                          <p:val>
                                            <p:strVal val="1+#ppt_h/2"/>
                                          </p:val>
                                        </p:tav>
                                        <p:tav tm="100000">
                                          <p:val>
                                            <p:strVal val="#ppt_y"/>
                                          </p:val>
                                        </p:tav>
                                      </p:tavLst>
                                    </p:anim>
                                  </p:childTnLst>
                                </p:cTn>
                              </p:par>
                            </p:childTnLst>
                          </p:cTn>
                        </p:par>
                        <p:par>
                          <p:cTn id="64" fill="hold">
                            <p:stCondLst>
                              <p:cond delay="2400"/>
                            </p:stCondLst>
                            <p:childTnLst>
                              <p:par>
                                <p:cTn id="65" presetID="2" presetClass="entr" presetSubtype="4" accel="50000" decel="50000" fill="hold" nodeType="afterEffect">
                                  <p:stCondLst>
                                    <p:cond delay="0"/>
                                  </p:stCondLst>
                                  <p:childTnLst>
                                    <p:set>
                                      <p:cBhvr>
                                        <p:cTn id="66" dur="1" fill="hold">
                                          <p:stCondLst>
                                            <p:cond delay="0"/>
                                          </p:stCondLst>
                                        </p:cTn>
                                        <p:tgtEl>
                                          <p:spTgt spid="1052"/>
                                        </p:tgtEl>
                                        <p:attrNameLst>
                                          <p:attrName>style.visibility</p:attrName>
                                        </p:attrNameLst>
                                      </p:cBhvr>
                                      <p:to>
                                        <p:strVal val="visible"/>
                                      </p:to>
                                    </p:set>
                                    <p:anim calcmode="lin" valueType="num">
                                      <p:cBhvr additive="base">
                                        <p:cTn id="67" dur="200" fill="hold"/>
                                        <p:tgtEl>
                                          <p:spTgt spid="1052"/>
                                        </p:tgtEl>
                                        <p:attrNameLst>
                                          <p:attrName>ppt_x</p:attrName>
                                        </p:attrNameLst>
                                      </p:cBhvr>
                                      <p:tavLst>
                                        <p:tav tm="0">
                                          <p:val>
                                            <p:strVal val="#ppt_x"/>
                                          </p:val>
                                        </p:tav>
                                        <p:tav tm="100000">
                                          <p:val>
                                            <p:strVal val="#ppt_x"/>
                                          </p:val>
                                        </p:tav>
                                      </p:tavLst>
                                    </p:anim>
                                    <p:anim calcmode="lin" valueType="num">
                                      <p:cBhvr additive="base">
                                        <p:cTn id="68" dur="200" fill="hold"/>
                                        <p:tgtEl>
                                          <p:spTgt spid="1052"/>
                                        </p:tgtEl>
                                        <p:attrNameLst>
                                          <p:attrName>ppt_y</p:attrName>
                                        </p:attrNameLst>
                                      </p:cBhvr>
                                      <p:tavLst>
                                        <p:tav tm="0">
                                          <p:val>
                                            <p:strVal val="1+#ppt_h/2"/>
                                          </p:val>
                                        </p:tav>
                                        <p:tav tm="100000">
                                          <p:val>
                                            <p:strVal val="#ppt_y"/>
                                          </p:val>
                                        </p:tav>
                                      </p:tavLst>
                                    </p:anim>
                                  </p:childTnLst>
                                </p:cTn>
                              </p:par>
                            </p:childTnLst>
                          </p:cTn>
                        </p:par>
                        <p:par>
                          <p:cTn id="69" fill="hold">
                            <p:stCondLst>
                              <p:cond delay="2600"/>
                            </p:stCondLst>
                            <p:childTnLst>
                              <p:par>
                                <p:cTn id="70" presetID="2" presetClass="entr" presetSubtype="4" accel="50000" decel="50000" fill="hold" nodeType="afterEffect">
                                  <p:stCondLst>
                                    <p:cond delay="0"/>
                                  </p:stCondLst>
                                  <p:childTnLst>
                                    <p:set>
                                      <p:cBhvr>
                                        <p:cTn id="71" dur="1" fill="hold">
                                          <p:stCondLst>
                                            <p:cond delay="0"/>
                                          </p:stCondLst>
                                        </p:cTn>
                                        <p:tgtEl>
                                          <p:spTgt spid="1056"/>
                                        </p:tgtEl>
                                        <p:attrNameLst>
                                          <p:attrName>style.visibility</p:attrName>
                                        </p:attrNameLst>
                                      </p:cBhvr>
                                      <p:to>
                                        <p:strVal val="visible"/>
                                      </p:to>
                                    </p:set>
                                    <p:anim calcmode="lin" valueType="num">
                                      <p:cBhvr additive="base">
                                        <p:cTn id="72" dur="200" fill="hold"/>
                                        <p:tgtEl>
                                          <p:spTgt spid="1056"/>
                                        </p:tgtEl>
                                        <p:attrNameLst>
                                          <p:attrName>ppt_x</p:attrName>
                                        </p:attrNameLst>
                                      </p:cBhvr>
                                      <p:tavLst>
                                        <p:tav tm="0">
                                          <p:val>
                                            <p:strVal val="#ppt_x"/>
                                          </p:val>
                                        </p:tav>
                                        <p:tav tm="100000">
                                          <p:val>
                                            <p:strVal val="#ppt_x"/>
                                          </p:val>
                                        </p:tav>
                                      </p:tavLst>
                                    </p:anim>
                                    <p:anim calcmode="lin" valueType="num">
                                      <p:cBhvr additive="base">
                                        <p:cTn id="73" dur="200" fill="hold"/>
                                        <p:tgtEl>
                                          <p:spTgt spid="1056"/>
                                        </p:tgtEl>
                                        <p:attrNameLst>
                                          <p:attrName>ppt_y</p:attrName>
                                        </p:attrNameLst>
                                      </p:cBhvr>
                                      <p:tavLst>
                                        <p:tav tm="0">
                                          <p:val>
                                            <p:strVal val="1+#ppt_h/2"/>
                                          </p:val>
                                        </p:tav>
                                        <p:tav tm="100000">
                                          <p:val>
                                            <p:strVal val="#ppt_y"/>
                                          </p:val>
                                        </p:tav>
                                      </p:tavLst>
                                    </p:anim>
                                  </p:childTnLst>
                                </p:cTn>
                              </p:par>
                            </p:childTnLst>
                          </p:cTn>
                        </p:par>
                        <p:par>
                          <p:cTn id="74" fill="hold">
                            <p:stCondLst>
                              <p:cond delay="2800"/>
                            </p:stCondLst>
                            <p:childTnLst>
                              <p:par>
                                <p:cTn id="75" presetID="2" presetClass="entr" presetSubtype="4" accel="50000" decel="50000" fill="hold" nodeType="afterEffect">
                                  <p:stCondLst>
                                    <p:cond delay="0"/>
                                  </p:stCondLst>
                                  <p:childTnLst>
                                    <p:set>
                                      <p:cBhvr>
                                        <p:cTn id="76" dur="1" fill="hold">
                                          <p:stCondLst>
                                            <p:cond delay="0"/>
                                          </p:stCondLst>
                                        </p:cTn>
                                        <p:tgtEl>
                                          <p:spTgt spid="1048"/>
                                        </p:tgtEl>
                                        <p:attrNameLst>
                                          <p:attrName>style.visibility</p:attrName>
                                        </p:attrNameLst>
                                      </p:cBhvr>
                                      <p:to>
                                        <p:strVal val="visible"/>
                                      </p:to>
                                    </p:set>
                                    <p:anim calcmode="lin" valueType="num">
                                      <p:cBhvr additive="base">
                                        <p:cTn id="77" dur="200" fill="hold"/>
                                        <p:tgtEl>
                                          <p:spTgt spid="1048"/>
                                        </p:tgtEl>
                                        <p:attrNameLst>
                                          <p:attrName>ppt_x</p:attrName>
                                        </p:attrNameLst>
                                      </p:cBhvr>
                                      <p:tavLst>
                                        <p:tav tm="0">
                                          <p:val>
                                            <p:strVal val="#ppt_x"/>
                                          </p:val>
                                        </p:tav>
                                        <p:tav tm="100000">
                                          <p:val>
                                            <p:strVal val="#ppt_x"/>
                                          </p:val>
                                        </p:tav>
                                      </p:tavLst>
                                    </p:anim>
                                    <p:anim calcmode="lin" valueType="num">
                                      <p:cBhvr additive="base">
                                        <p:cTn id="78" dur="200" fill="hold"/>
                                        <p:tgtEl>
                                          <p:spTgt spid="1048"/>
                                        </p:tgtEl>
                                        <p:attrNameLst>
                                          <p:attrName>ppt_y</p:attrName>
                                        </p:attrNameLst>
                                      </p:cBhvr>
                                      <p:tavLst>
                                        <p:tav tm="0">
                                          <p:val>
                                            <p:strVal val="1+#ppt_h/2"/>
                                          </p:val>
                                        </p:tav>
                                        <p:tav tm="100000">
                                          <p:val>
                                            <p:strVal val="#ppt_y"/>
                                          </p:val>
                                        </p:tav>
                                      </p:tavLst>
                                    </p:anim>
                                  </p:childTnLst>
                                </p:cTn>
                              </p:par>
                            </p:childTnLst>
                          </p:cTn>
                        </p:par>
                        <p:par>
                          <p:cTn id="79" fill="hold">
                            <p:stCondLst>
                              <p:cond delay="3000"/>
                            </p:stCondLst>
                            <p:childTnLst>
                              <p:par>
                                <p:cTn id="80" presetID="2" presetClass="entr" presetSubtype="4" accel="50000" decel="50000" fill="hold" nodeType="afterEffect">
                                  <p:stCondLst>
                                    <p:cond delay="0"/>
                                  </p:stCondLst>
                                  <p:childTnLst>
                                    <p:set>
                                      <p:cBhvr>
                                        <p:cTn id="81" dur="1" fill="hold">
                                          <p:stCondLst>
                                            <p:cond delay="0"/>
                                          </p:stCondLst>
                                        </p:cTn>
                                        <p:tgtEl>
                                          <p:spTgt spid="1060"/>
                                        </p:tgtEl>
                                        <p:attrNameLst>
                                          <p:attrName>style.visibility</p:attrName>
                                        </p:attrNameLst>
                                      </p:cBhvr>
                                      <p:to>
                                        <p:strVal val="visible"/>
                                      </p:to>
                                    </p:set>
                                    <p:anim calcmode="lin" valueType="num">
                                      <p:cBhvr additive="base">
                                        <p:cTn id="82" dur="200" fill="hold"/>
                                        <p:tgtEl>
                                          <p:spTgt spid="1060"/>
                                        </p:tgtEl>
                                        <p:attrNameLst>
                                          <p:attrName>ppt_x</p:attrName>
                                        </p:attrNameLst>
                                      </p:cBhvr>
                                      <p:tavLst>
                                        <p:tav tm="0">
                                          <p:val>
                                            <p:strVal val="#ppt_x"/>
                                          </p:val>
                                        </p:tav>
                                        <p:tav tm="100000">
                                          <p:val>
                                            <p:strVal val="#ppt_x"/>
                                          </p:val>
                                        </p:tav>
                                      </p:tavLst>
                                    </p:anim>
                                    <p:anim calcmode="lin" valueType="num">
                                      <p:cBhvr additive="base">
                                        <p:cTn id="83" dur="200" fill="hold"/>
                                        <p:tgtEl>
                                          <p:spTgt spid="1060"/>
                                        </p:tgtEl>
                                        <p:attrNameLst>
                                          <p:attrName>ppt_y</p:attrName>
                                        </p:attrNameLst>
                                      </p:cBhvr>
                                      <p:tavLst>
                                        <p:tav tm="0">
                                          <p:val>
                                            <p:strVal val="1+#ppt_h/2"/>
                                          </p:val>
                                        </p:tav>
                                        <p:tav tm="100000">
                                          <p:val>
                                            <p:strVal val="#ppt_y"/>
                                          </p:val>
                                        </p:tav>
                                      </p:tavLst>
                                    </p:anim>
                                  </p:childTnLst>
                                </p:cTn>
                              </p:par>
                            </p:childTnLst>
                          </p:cTn>
                        </p:par>
                        <p:par>
                          <p:cTn id="84" fill="hold">
                            <p:stCondLst>
                              <p:cond delay="3200"/>
                            </p:stCondLst>
                            <p:childTnLst>
                              <p:par>
                                <p:cTn id="85" presetID="2" presetClass="entr" presetSubtype="4" accel="50000" decel="50000" fill="hold" nodeType="afterEffect">
                                  <p:stCondLst>
                                    <p:cond delay="0"/>
                                  </p:stCondLst>
                                  <p:childTnLst>
                                    <p:set>
                                      <p:cBhvr>
                                        <p:cTn id="86" dur="1" fill="hold">
                                          <p:stCondLst>
                                            <p:cond delay="0"/>
                                          </p:stCondLst>
                                        </p:cTn>
                                        <p:tgtEl>
                                          <p:spTgt spid="1050"/>
                                        </p:tgtEl>
                                        <p:attrNameLst>
                                          <p:attrName>style.visibility</p:attrName>
                                        </p:attrNameLst>
                                      </p:cBhvr>
                                      <p:to>
                                        <p:strVal val="visible"/>
                                      </p:to>
                                    </p:set>
                                    <p:anim calcmode="lin" valueType="num">
                                      <p:cBhvr additive="base">
                                        <p:cTn id="87" dur="200" fill="hold"/>
                                        <p:tgtEl>
                                          <p:spTgt spid="1050"/>
                                        </p:tgtEl>
                                        <p:attrNameLst>
                                          <p:attrName>ppt_x</p:attrName>
                                        </p:attrNameLst>
                                      </p:cBhvr>
                                      <p:tavLst>
                                        <p:tav tm="0">
                                          <p:val>
                                            <p:strVal val="#ppt_x"/>
                                          </p:val>
                                        </p:tav>
                                        <p:tav tm="100000">
                                          <p:val>
                                            <p:strVal val="#ppt_x"/>
                                          </p:val>
                                        </p:tav>
                                      </p:tavLst>
                                    </p:anim>
                                    <p:anim calcmode="lin" valueType="num">
                                      <p:cBhvr additive="base">
                                        <p:cTn id="88" dur="200" fill="hold"/>
                                        <p:tgtEl>
                                          <p:spTgt spid="1050"/>
                                        </p:tgtEl>
                                        <p:attrNameLst>
                                          <p:attrName>ppt_y</p:attrName>
                                        </p:attrNameLst>
                                      </p:cBhvr>
                                      <p:tavLst>
                                        <p:tav tm="0">
                                          <p:val>
                                            <p:strVal val="1+#ppt_h/2"/>
                                          </p:val>
                                        </p:tav>
                                        <p:tav tm="100000">
                                          <p:val>
                                            <p:strVal val="#ppt_y"/>
                                          </p:val>
                                        </p:tav>
                                      </p:tavLst>
                                    </p:anim>
                                  </p:childTnLst>
                                </p:cTn>
                              </p:par>
                            </p:childTnLst>
                          </p:cTn>
                        </p:par>
                        <p:par>
                          <p:cTn id="89" fill="hold">
                            <p:stCondLst>
                              <p:cond delay="3400"/>
                            </p:stCondLst>
                            <p:childTnLst>
                              <p:par>
                                <p:cTn id="90" presetID="2" presetClass="entr" presetSubtype="4" accel="50000" decel="50000" fill="hold" nodeType="afterEffect">
                                  <p:stCondLst>
                                    <p:cond delay="0"/>
                                  </p:stCondLst>
                                  <p:childTnLst>
                                    <p:set>
                                      <p:cBhvr>
                                        <p:cTn id="91" dur="1" fill="hold">
                                          <p:stCondLst>
                                            <p:cond delay="0"/>
                                          </p:stCondLst>
                                        </p:cTn>
                                        <p:tgtEl>
                                          <p:spTgt spid="1062"/>
                                        </p:tgtEl>
                                        <p:attrNameLst>
                                          <p:attrName>style.visibility</p:attrName>
                                        </p:attrNameLst>
                                      </p:cBhvr>
                                      <p:to>
                                        <p:strVal val="visible"/>
                                      </p:to>
                                    </p:set>
                                    <p:anim calcmode="lin" valueType="num">
                                      <p:cBhvr additive="base">
                                        <p:cTn id="92" dur="200" fill="hold"/>
                                        <p:tgtEl>
                                          <p:spTgt spid="1062"/>
                                        </p:tgtEl>
                                        <p:attrNameLst>
                                          <p:attrName>ppt_x</p:attrName>
                                        </p:attrNameLst>
                                      </p:cBhvr>
                                      <p:tavLst>
                                        <p:tav tm="0">
                                          <p:val>
                                            <p:strVal val="#ppt_x"/>
                                          </p:val>
                                        </p:tav>
                                        <p:tav tm="100000">
                                          <p:val>
                                            <p:strVal val="#ppt_x"/>
                                          </p:val>
                                        </p:tav>
                                      </p:tavLst>
                                    </p:anim>
                                    <p:anim calcmode="lin" valueType="num">
                                      <p:cBhvr additive="base">
                                        <p:cTn id="93" dur="200" fill="hold"/>
                                        <p:tgtEl>
                                          <p:spTgt spid="1062"/>
                                        </p:tgtEl>
                                        <p:attrNameLst>
                                          <p:attrName>ppt_y</p:attrName>
                                        </p:attrNameLst>
                                      </p:cBhvr>
                                      <p:tavLst>
                                        <p:tav tm="0">
                                          <p:val>
                                            <p:strVal val="1+#ppt_h/2"/>
                                          </p:val>
                                        </p:tav>
                                        <p:tav tm="100000">
                                          <p:val>
                                            <p:strVal val="#ppt_y"/>
                                          </p:val>
                                        </p:tav>
                                      </p:tavLst>
                                    </p:anim>
                                  </p:childTnLst>
                                </p:cTn>
                              </p:par>
                            </p:childTnLst>
                          </p:cTn>
                        </p:par>
                        <p:par>
                          <p:cTn id="94" fill="hold">
                            <p:stCondLst>
                              <p:cond delay="3600"/>
                            </p:stCondLst>
                            <p:childTnLst>
                              <p:par>
                                <p:cTn id="95" presetID="2" presetClass="entr" presetSubtype="4" accel="50000" decel="50000" fill="hold" nodeType="afterEffect">
                                  <p:stCondLst>
                                    <p:cond delay="0"/>
                                  </p:stCondLst>
                                  <p:childTnLst>
                                    <p:set>
                                      <p:cBhvr>
                                        <p:cTn id="96" dur="1" fill="hold">
                                          <p:stCondLst>
                                            <p:cond delay="0"/>
                                          </p:stCondLst>
                                        </p:cTn>
                                        <p:tgtEl>
                                          <p:spTgt spid="1064"/>
                                        </p:tgtEl>
                                        <p:attrNameLst>
                                          <p:attrName>style.visibility</p:attrName>
                                        </p:attrNameLst>
                                      </p:cBhvr>
                                      <p:to>
                                        <p:strVal val="visible"/>
                                      </p:to>
                                    </p:set>
                                    <p:anim calcmode="lin" valueType="num">
                                      <p:cBhvr additive="base">
                                        <p:cTn id="97" dur="200" fill="hold"/>
                                        <p:tgtEl>
                                          <p:spTgt spid="1064"/>
                                        </p:tgtEl>
                                        <p:attrNameLst>
                                          <p:attrName>ppt_x</p:attrName>
                                        </p:attrNameLst>
                                      </p:cBhvr>
                                      <p:tavLst>
                                        <p:tav tm="0">
                                          <p:val>
                                            <p:strVal val="#ppt_x"/>
                                          </p:val>
                                        </p:tav>
                                        <p:tav tm="100000">
                                          <p:val>
                                            <p:strVal val="#ppt_x"/>
                                          </p:val>
                                        </p:tav>
                                      </p:tavLst>
                                    </p:anim>
                                    <p:anim calcmode="lin" valueType="num">
                                      <p:cBhvr additive="base">
                                        <p:cTn id="98" dur="200" fill="hold"/>
                                        <p:tgtEl>
                                          <p:spTgt spid="1064"/>
                                        </p:tgtEl>
                                        <p:attrNameLst>
                                          <p:attrName>ppt_y</p:attrName>
                                        </p:attrNameLst>
                                      </p:cBhvr>
                                      <p:tavLst>
                                        <p:tav tm="0">
                                          <p:val>
                                            <p:strVal val="1+#ppt_h/2"/>
                                          </p:val>
                                        </p:tav>
                                        <p:tav tm="100000">
                                          <p:val>
                                            <p:strVal val="#ppt_y"/>
                                          </p:val>
                                        </p:tav>
                                      </p:tavLst>
                                    </p:anim>
                                  </p:childTnLst>
                                </p:cTn>
                              </p:par>
                            </p:childTnLst>
                          </p:cTn>
                        </p:par>
                        <p:par>
                          <p:cTn id="99" fill="hold">
                            <p:stCondLst>
                              <p:cond delay="3800"/>
                            </p:stCondLst>
                            <p:childTnLst>
                              <p:par>
                                <p:cTn id="100" presetID="2" presetClass="entr" presetSubtype="4" accel="50000" decel="50000" fill="hold" nodeType="afterEffect">
                                  <p:stCondLst>
                                    <p:cond delay="0"/>
                                  </p:stCondLst>
                                  <p:childTnLst>
                                    <p:set>
                                      <p:cBhvr>
                                        <p:cTn id="101" dur="1" fill="hold">
                                          <p:stCondLst>
                                            <p:cond delay="0"/>
                                          </p:stCondLst>
                                        </p:cTn>
                                        <p:tgtEl>
                                          <p:spTgt spid="1032"/>
                                        </p:tgtEl>
                                        <p:attrNameLst>
                                          <p:attrName>style.visibility</p:attrName>
                                        </p:attrNameLst>
                                      </p:cBhvr>
                                      <p:to>
                                        <p:strVal val="visible"/>
                                      </p:to>
                                    </p:set>
                                    <p:anim calcmode="lin" valueType="num">
                                      <p:cBhvr additive="base">
                                        <p:cTn id="102" dur="200" fill="hold"/>
                                        <p:tgtEl>
                                          <p:spTgt spid="1032"/>
                                        </p:tgtEl>
                                        <p:attrNameLst>
                                          <p:attrName>ppt_x</p:attrName>
                                        </p:attrNameLst>
                                      </p:cBhvr>
                                      <p:tavLst>
                                        <p:tav tm="0">
                                          <p:val>
                                            <p:strVal val="#ppt_x"/>
                                          </p:val>
                                        </p:tav>
                                        <p:tav tm="100000">
                                          <p:val>
                                            <p:strVal val="#ppt_x"/>
                                          </p:val>
                                        </p:tav>
                                      </p:tavLst>
                                    </p:anim>
                                    <p:anim calcmode="lin" valueType="num">
                                      <p:cBhvr additive="base">
                                        <p:cTn id="103" dur="2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41DE279-9B40-23DD-78D3-08CFB369E6A4}"/>
              </a:ext>
            </a:extLst>
          </p:cNvPr>
          <p:cNvPicPr>
            <a:picLocks noChangeAspect="1"/>
          </p:cNvPicPr>
          <p:nvPr/>
        </p:nvPicPr>
        <p:blipFill>
          <a:blip r:embed="rId3">
            <a:alphaModFix amt="19000"/>
          </a:blip>
          <a:stretch>
            <a:fillRect/>
          </a:stretch>
        </p:blipFill>
        <p:spPr>
          <a:xfrm>
            <a:off x="0" y="3762226"/>
            <a:ext cx="24387175" cy="9953774"/>
          </a:xfrm>
          <a:prstGeom prst="rect">
            <a:avLst/>
          </a:prstGeom>
        </p:spPr>
      </p:pic>
      <p:sp>
        <p:nvSpPr>
          <p:cNvPr id="2" name="Text Placeholder 1">
            <a:extLst>
              <a:ext uri="{FF2B5EF4-FFF2-40B4-BE49-F238E27FC236}">
                <a16:creationId xmlns:a16="http://schemas.microsoft.com/office/drawing/2014/main" id="{5341EE07-BD93-5B54-E3D0-BCD1B970F16E}"/>
              </a:ext>
            </a:extLst>
          </p:cNvPr>
          <p:cNvSpPr>
            <a:spLocks noGrp="1"/>
          </p:cNvSpPr>
          <p:nvPr>
            <p:ph type="body" sz="quarter" idx="10"/>
          </p:nvPr>
        </p:nvSpPr>
        <p:spPr>
          <a:xfrm>
            <a:off x="9573550" y="2876766"/>
            <a:ext cx="9736424" cy="812165"/>
          </a:xfrm>
        </p:spPr>
        <p:txBody>
          <a:bodyPr/>
          <a:lstStyle/>
          <a:p>
            <a:r>
              <a:rPr lang="en-US" noProof="0"/>
              <a:t>✨ The Magic of 8-bit Era</a:t>
            </a:r>
          </a:p>
        </p:txBody>
      </p:sp>
      <p:sp>
        <p:nvSpPr>
          <p:cNvPr id="3" name="Text Placeholder 2">
            <a:extLst>
              <a:ext uri="{FF2B5EF4-FFF2-40B4-BE49-F238E27FC236}">
                <a16:creationId xmlns:a16="http://schemas.microsoft.com/office/drawing/2014/main" id="{2709034C-A031-A86D-E0CF-E3323E560349}"/>
              </a:ext>
            </a:extLst>
          </p:cNvPr>
          <p:cNvSpPr>
            <a:spLocks noGrp="1"/>
          </p:cNvSpPr>
          <p:nvPr>
            <p:ph type="body" sz="quarter" idx="11"/>
          </p:nvPr>
        </p:nvSpPr>
        <p:spPr>
          <a:xfrm>
            <a:off x="8305062" y="2880631"/>
            <a:ext cx="1037656" cy="812165"/>
          </a:xfrm>
        </p:spPr>
        <p:txBody>
          <a:bodyPr/>
          <a:lstStyle/>
          <a:p>
            <a:pPr algn="ctr"/>
            <a:r>
              <a:rPr lang="en-US" noProof="0"/>
              <a:t>1</a:t>
            </a:r>
          </a:p>
        </p:txBody>
      </p:sp>
      <p:sp>
        <p:nvSpPr>
          <p:cNvPr id="4" name="Text Placeholder 3">
            <a:extLst>
              <a:ext uri="{FF2B5EF4-FFF2-40B4-BE49-F238E27FC236}">
                <a16:creationId xmlns:a16="http://schemas.microsoft.com/office/drawing/2014/main" id="{40A2F2CD-F470-DF6E-A70D-A944BD2E5E4D}"/>
              </a:ext>
            </a:extLst>
          </p:cNvPr>
          <p:cNvSpPr>
            <a:spLocks noGrp="1"/>
          </p:cNvSpPr>
          <p:nvPr>
            <p:ph type="body" sz="quarter" idx="13"/>
          </p:nvPr>
        </p:nvSpPr>
        <p:spPr/>
        <p:txBody>
          <a:bodyPr/>
          <a:lstStyle/>
          <a:p>
            <a:r>
              <a:rPr lang="en-US" noProof="0"/>
              <a:t>Retro Meets Modern</a:t>
            </a:r>
          </a:p>
        </p:txBody>
      </p:sp>
      <p:sp>
        <p:nvSpPr>
          <p:cNvPr id="5" name="Text Placeholder 4">
            <a:extLst>
              <a:ext uri="{FF2B5EF4-FFF2-40B4-BE49-F238E27FC236}">
                <a16:creationId xmlns:a16="http://schemas.microsoft.com/office/drawing/2014/main" id="{08C52F02-B503-86A5-28F9-4C1FCABDD964}"/>
              </a:ext>
            </a:extLst>
          </p:cNvPr>
          <p:cNvSpPr>
            <a:spLocks noGrp="1"/>
          </p:cNvSpPr>
          <p:nvPr>
            <p:ph type="body" sz="quarter" idx="15"/>
          </p:nvPr>
        </p:nvSpPr>
        <p:spPr/>
        <p:txBody>
          <a:bodyPr/>
          <a:lstStyle/>
          <a:p>
            <a:r>
              <a:rPr lang="en-US" noProof="0"/>
              <a:t>Agenda</a:t>
            </a:r>
          </a:p>
        </p:txBody>
      </p:sp>
      <p:sp>
        <p:nvSpPr>
          <p:cNvPr id="6" name="Text Placeholder 5">
            <a:extLst>
              <a:ext uri="{FF2B5EF4-FFF2-40B4-BE49-F238E27FC236}">
                <a16:creationId xmlns:a16="http://schemas.microsoft.com/office/drawing/2014/main" id="{2C8E5F7D-0963-08AA-C226-AFDC2003584A}"/>
              </a:ext>
            </a:extLst>
          </p:cNvPr>
          <p:cNvSpPr>
            <a:spLocks noGrp="1"/>
          </p:cNvSpPr>
          <p:nvPr>
            <p:ph type="body" sz="quarter" idx="16"/>
          </p:nvPr>
        </p:nvSpPr>
        <p:spPr>
          <a:xfrm>
            <a:off x="9573550" y="4309478"/>
            <a:ext cx="9279224" cy="812165"/>
          </a:xfrm>
        </p:spPr>
        <p:txBody>
          <a:bodyPr/>
          <a:lstStyle/>
          <a:p>
            <a:r>
              <a:rPr lang="en-US" noProof="0"/>
              <a:t>💾 The </a:t>
            </a:r>
            <a:r>
              <a:rPr lang="en-US" b="1" noProof="0">
                <a:solidFill>
                  <a:srgbClr val="FF0000"/>
                </a:solidFill>
              </a:rPr>
              <a:t>Co</a:t>
            </a:r>
            <a:r>
              <a:rPr lang="en-US" b="1" noProof="0">
                <a:solidFill>
                  <a:srgbClr val="FFC000"/>
                </a:solidFill>
              </a:rPr>
              <a:t>m</a:t>
            </a:r>
            <a:r>
              <a:rPr lang="en-US" b="1" noProof="0">
                <a:solidFill>
                  <a:srgbClr val="FFFF00"/>
                </a:solidFill>
              </a:rPr>
              <a:t>mo</a:t>
            </a:r>
            <a:r>
              <a:rPr lang="en-US" b="1" noProof="0">
                <a:solidFill>
                  <a:srgbClr val="00B050"/>
                </a:solidFill>
              </a:rPr>
              <a:t>do</a:t>
            </a:r>
            <a:r>
              <a:rPr lang="en-US" b="1" noProof="0">
                <a:solidFill>
                  <a:srgbClr val="00B0F0"/>
                </a:solidFill>
              </a:rPr>
              <a:t>re</a:t>
            </a:r>
            <a:r>
              <a:rPr lang="en-US" noProof="0"/>
              <a:t> 64</a:t>
            </a:r>
          </a:p>
        </p:txBody>
      </p:sp>
      <p:sp>
        <p:nvSpPr>
          <p:cNvPr id="7" name="Text Placeholder 6">
            <a:extLst>
              <a:ext uri="{FF2B5EF4-FFF2-40B4-BE49-F238E27FC236}">
                <a16:creationId xmlns:a16="http://schemas.microsoft.com/office/drawing/2014/main" id="{1CB88B0B-6D93-4FCD-5800-04564D88EA90}"/>
              </a:ext>
            </a:extLst>
          </p:cNvPr>
          <p:cNvSpPr>
            <a:spLocks noGrp="1"/>
          </p:cNvSpPr>
          <p:nvPr>
            <p:ph type="body" sz="quarter" idx="17"/>
          </p:nvPr>
        </p:nvSpPr>
        <p:spPr>
          <a:xfrm>
            <a:off x="8305062" y="4320400"/>
            <a:ext cx="1037656" cy="812165"/>
          </a:xfrm>
        </p:spPr>
        <p:txBody>
          <a:bodyPr/>
          <a:lstStyle/>
          <a:p>
            <a:pPr algn="ctr"/>
            <a:r>
              <a:rPr lang="en-US" noProof="0"/>
              <a:t>2</a:t>
            </a:r>
          </a:p>
        </p:txBody>
      </p:sp>
      <p:sp>
        <p:nvSpPr>
          <p:cNvPr id="8" name="Text Placeholder 7">
            <a:extLst>
              <a:ext uri="{FF2B5EF4-FFF2-40B4-BE49-F238E27FC236}">
                <a16:creationId xmlns:a16="http://schemas.microsoft.com/office/drawing/2014/main" id="{8A7D006E-9F6D-65DC-EF2D-919E97C74712}"/>
              </a:ext>
            </a:extLst>
          </p:cNvPr>
          <p:cNvSpPr>
            <a:spLocks noGrp="1"/>
          </p:cNvSpPr>
          <p:nvPr>
            <p:ph type="body" sz="quarter" idx="18"/>
          </p:nvPr>
        </p:nvSpPr>
        <p:spPr>
          <a:xfrm>
            <a:off x="9573550" y="5742190"/>
            <a:ext cx="8450499" cy="812165"/>
          </a:xfrm>
        </p:spPr>
        <p:txBody>
          <a:bodyPr/>
          <a:lstStyle/>
          <a:p>
            <a:r>
              <a:rPr lang="en-US" noProof="0"/>
              <a:t>⚙️ The </a:t>
            </a:r>
            <a:r>
              <a:rPr lang="en-US" b="1" noProof="0"/>
              <a:t>RetroC64</a:t>
            </a:r>
            <a:r>
              <a:rPr lang="en-US" noProof="0"/>
              <a:t> SDK</a:t>
            </a:r>
          </a:p>
        </p:txBody>
      </p:sp>
      <p:sp>
        <p:nvSpPr>
          <p:cNvPr id="9" name="Text Placeholder 8">
            <a:extLst>
              <a:ext uri="{FF2B5EF4-FFF2-40B4-BE49-F238E27FC236}">
                <a16:creationId xmlns:a16="http://schemas.microsoft.com/office/drawing/2014/main" id="{05A9B3D6-ACFC-48D3-FD67-FD6DB04904F1}"/>
              </a:ext>
            </a:extLst>
          </p:cNvPr>
          <p:cNvSpPr>
            <a:spLocks noGrp="1"/>
          </p:cNvSpPr>
          <p:nvPr>
            <p:ph type="body" sz="quarter" idx="19"/>
          </p:nvPr>
        </p:nvSpPr>
        <p:spPr>
          <a:xfrm>
            <a:off x="8305062" y="5760169"/>
            <a:ext cx="1037656" cy="812165"/>
          </a:xfrm>
        </p:spPr>
        <p:txBody>
          <a:bodyPr/>
          <a:lstStyle/>
          <a:p>
            <a:pPr algn="ctr"/>
            <a:r>
              <a:rPr lang="en-US" noProof="0"/>
              <a:t>3</a:t>
            </a:r>
          </a:p>
        </p:txBody>
      </p:sp>
      <p:sp>
        <p:nvSpPr>
          <p:cNvPr id="10" name="Text Placeholder 9">
            <a:extLst>
              <a:ext uri="{FF2B5EF4-FFF2-40B4-BE49-F238E27FC236}">
                <a16:creationId xmlns:a16="http://schemas.microsoft.com/office/drawing/2014/main" id="{220DB5B9-6FF2-DF5E-F781-2AEB71539D0B}"/>
              </a:ext>
            </a:extLst>
          </p:cNvPr>
          <p:cNvSpPr>
            <a:spLocks noGrp="1"/>
          </p:cNvSpPr>
          <p:nvPr>
            <p:ph type="body" sz="quarter" idx="20"/>
          </p:nvPr>
        </p:nvSpPr>
        <p:spPr>
          <a:xfrm>
            <a:off x="9573551" y="7174902"/>
            <a:ext cx="7010400" cy="812165"/>
          </a:xfrm>
        </p:spPr>
        <p:txBody>
          <a:bodyPr/>
          <a:lstStyle/>
          <a:p>
            <a:r>
              <a:rPr lang="en-US" noProof="0"/>
              <a:t>💻 Live Demo</a:t>
            </a:r>
          </a:p>
        </p:txBody>
      </p:sp>
      <p:sp>
        <p:nvSpPr>
          <p:cNvPr id="11" name="Text Placeholder 10">
            <a:extLst>
              <a:ext uri="{FF2B5EF4-FFF2-40B4-BE49-F238E27FC236}">
                <a16:creationId xmlns:a16="http://schemas.microsoft.com/office/drawing/2014/main" id="{2370631E-AD0A-E90A-3060-7C6BCCA24244}"/>
              </a:ext>
            </a:extLst>
          </p:cNvPr>
          <p:cNvSpPr>
            <a:spLocks noGrp="1"/>
          </p:cNvSpPr>
          <p:nvPr>
            <p:ph type="body" sz="quarter" idx="21"/>
          </p:nvPr>
        </p:nvSpPr>
        <p:spPr>
          <a:xfrm>
            <a:off x="8305062" y="7199938"/>
            <a:ext cx="1037656" cy="812165"/>
          </a:xfrm>
        </p:spPr>
        <p:txBody>
          <a:bodyPr/>
          <a:lstStyle/>
          <a:p>
            <a:pPr algn="ctr"/>
            <a:r>
              <a:rPr lang="en-US" noProof="0"/>
              <a:t>4</a:t>
            </a:r>
          </a:p>
        </p:txBody>
      </p:sp>
      <p:sp>
        <p:nvSpPr>
          <p:cNvPr id="12" name="Text Placeholder 11">
            <a:extLst>
              <a:ext uri="{FF2B5EF4-FFF2-40B4-BE49-F238E27FC236}">
                <a16:creationId xmlns:a16="http://schemas.microsoft.com/office/drawing/2014/main" id="{352DCBB3-0BF4-2B1F-3BA2-0A2E80ED3047}"/>
              </a:ext>
            </a:extLst>
          </p:cNvPr>
          <p:cNvSpPr>
            <a:spLocks noGrp="1"/>
          </p:cNvSpPr>
          <p:nvPr>
            <p:ph type="body" sz="quarter" idx="22"/>
          </p:nvPr>
        </p:nvSpPr>
        <p:spPr>
          <a:xfrm>
            <a:off x="9573551" y="8607614"/>
            <a:ext cx="9073034" cy="812165"/>
          </a:xfrm>
        </p:spPr>
        <p:txBody>
          <a:bodyPr/>
          <a:lstStyle/>
          <a:p>
            <a:r>
              <a:rPr lang="en-US" noProof="0"/>
              <a:t>🧠 Architecture</a:t>
            </a:r>
          </a:p>
        </p:txBody>
      </p:sp>
      <p:sp>
        <p:nvSpPr>
          <p:cNvPr id="13" name="Text Placeholder 12">
            <a:extLst>
              <a:ext uri="{FF2B5EF4-FFF2-40B4-BE49-F238E27FC236}">
                <a16:creationId xmlns:a16="http://schemas.microsoft.com/office/drawing/2014/main" id="{B96E7527-B722-B343-CF93-787DF35EAF67}"/>
              </a:ext>
            </a:extLst>
          </p:cNvPr>
          <p:cNvSpPr>
            <a:spLocks noGrp="1"/>
          </p:cNvSpPr>
          <p:nvPr>
            <p:ph type="body" sz="quarter" idx="23"/>
          </p:nvPr>
        </p:nvSpPr>
        <p:spPr>
          <a:xfrm>
            <a:off x="8305062" y="8639707"/>
            <a:ext cx="1037656" cy="812165"/>
          </a:xfrm>
        </p:spPr>
        <p:txBody>
          <a:bodyPr/>
          <a:lstStyle/>
          <a:p>
            <a:pPr algn="ctr"/>
            <a:r>
              <a:rPr lang="en-US" noProof="0"/>
              <a:t>5</a:t>
            </a:r>
          </a:p>
        </p:txBody>
      </p:sp>
      <p:sp>
        <p:nvSpPr>
          <p:cNvPr id="14" name="Text Placeholder 13">
            <a:extLst>
              <a:ext uri="{FF2B5EF4-FFF2-40B4-BE49-F238E27FC236}">
                <a16:creationId xmlns:a16="http://schemas.microsoft.com/office/drawing/2014/main" id="{83AD5972-6252-F7E5-7FD8-C0C895D7A6C3}"/>
              </a:ext>
            </a:extLst>
          </p:cNvPr>
          <p:cNvSpPr>
            <a:spLocks noGrp="1"/>
          </p:cNvSpPr>
          <p:nvPr>
            <p:ph type="body" sz="quarter" idx="24"/>
          </p:nvPr>
        </p:nvSpPr>
        <p:spPr>
          <a:xfrm>
            <a:off x="9573550" y="10040326"/>
            <a:ext cx="8974425" cy="812165"/>
          </a:xfrm>
        </p:spPr>
        <p:txBody>
          <a:bodyPr/>
          <a:lstStyle/>
          <a:p>
            <a:r>
              <a:rPr lang="en-US" noProof="0"/>
              <a:t>🚀 What’s Coming Next</a:t>
            </a:r>
          </a:p>
        </p:txBody>
      </p:sp>
      <p:sp>
        <p:nvSpPr>
          <p:cNvPr id="15" name="Text Placeholder 14">
            <a:extLst>
              <a:ext uri="{FF2B5EF4-FFF2-40B4-BE49-F238E27FC236}">
                <a16:creationId xmlns:a16="http://schemas.microsoft.com/office/drawing/2014/main" id="{A560E909-7DA5-AA19-E494-A37EAEFFE471}"/>
              </a:ext>
            </a:extLst>
          </p:cNvPr>
          <p:cNvSpPr>
            <a:spLocks noGrp="1"/>
          </p:cNvSpPr>
          <p:nvPr>
            <p:ph type="body" sz="quarter" idx="25"/>
          </p:nvPr>
        </p:nvSpPr>
        <p:spPr>
          <a:xfrm>
            <a:off x="8305062" y="10079476"/>
            <a:ext cx="1037656" cy="812165"/>
          </a:xfrm>
        </p:spPr>
        <p:txBody>
          <a:bodyPr/>
          <a:lstStyle/>
          <a:p>
            <a:pPr algn="ctr"/>
            <a:r>
              <a:rPr lang="en-US" noProof="0"/>
              <a:t>6</a:t>
            </a:r>
          </a:p>
        </p:txBody>
      </p:sp>
    </p:spTree>
    <p:extLst>
      <p:ext uri="{BB962C8B-B14F-4D97-AF65-F5344CB8AC3E}">
        <p14:creationId xmlns:p14="http://schemas.microsoft.com/office/powerpoint/2010/main" val="25529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0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500"/>
                                        <p:tgtEl>
                                          <p:spTgt spid="10">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xEl>
                                              <p:pRg st="0" end="0"/>
                                            </p:txEl>
                                          </p:spTgt>
                                        </p:tgtEl>
                                        <p:attrNameLst>
                                          <p:attrName>style.visibility</p:attrName>
                                        </p:attrNameLst>
                                      </p:cBhvr>
                                      <p:to>
                                        <p:strVal val="visible"/>
                                      </p:to>
                                    </p:set>
                                    <p:animEffect transition="in" filter="fade">
                                      <p:cBhvr>
                                        <p:cTn id="50" dur="500"/>
                                        <p:tgtEl>
                                          <p:spTgt spid="1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xEl>
                                              <p:pRg st="0" end="0"/>
                                            </p:txEl>
                                          </p:spTgt>
                                        </p:tgtEl>
                                        <p:attrNameLst>
                                          <p:attrName>style.visibility</p:attrName>
                                        </p:attrNameLst>
                                      </p:cBhvr>
                                      <p:to>
                                        <p:strVal val="visible"/>
                                      </p:to>
                                    </p:set>
                                    <p:animEffect transition="in" filter="fade">
                                      <p:cBhvr>
                                        <p:cTn id="5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6" grpId="0" build="p"/>
      <p:bldP spid="7" grpId="0" build="p"/>
      <p:bldP spid="8" grpId="0" build="p"/>
      <p:bldP spid="9" grpId="0" build="p"/>
      <p:bldP spid="10" grpId="0" build="p"/>
      <p:bldP spid="11" grpId="0" build="p"/>
      <p:bldP spid="12" grpId="0" build="p"/>
      <p:bldP spid="13" grpId="0" build="p"/>
      <p:bldP spid="14" grpId="0" build="p"/>
      <p:bldP spid="1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5F191-24B5-054A-8529-87DB4643EAED}"/>
            </a:ext>
          </a:extLst>
        </p:cNvPr>
        <p:cNvGrpSpPr/>
        <p:nvPr/>
      </p:nvGrpSpPr>
      <p:grpSpPr>
        <a:xfrm>
          <a:off x="0" y="0"/>
          <a:ext cx="0" cy="0"/>
          <a:chOff x="0" y="0"/>
          <a:chExt cx="0" cy="0"/>
        </a:xfrm>
      </p:grpSpPr>
      <p:pic>
        <p:nvPicPr>
          <p:cNvPr id="16" name="Picture 15" descr="A child sitting at a desk using a computer&#10;&#10;AI-generated content may be incorrect.">
            <a:extLst>
              <a:ext uri="{FF2B5EF4-FFF2-40B4-BE49-F238E27FC236}">
                <a16:creationId xmlns:a16="http://schemas.microsoft.com/office/drawing/2014/main" id="{7A0715AC-4A36-BC69-5124-D2CA512E3660}"/>
              </a:ext>
            </a:extLst>
          </p:cNvPr>
          <p:cNvPicPr>
            <a:picLocks noChangeAspect="1"/>
          </p:cNvPicPr>
          <p:nvPr/>
        </p:nvPicPr>
        <p:blipFill>
          <a:blip r:embed="rId3"/>
          <a:stretch>
            <a:fillRect/>
          </a:stretch>
        </p:blipFill>
        <p:spPr>
          <a:xfrm>
            <a:off x="11619323" y="7824955"/>
            <a:ext cx="4426417" cy="40477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6" name="Text Placeholder 35">
            <a:extLst>
              <a:ext uri="{FF2B5EF4-FFF2-40B4-BE49-F238E27FC236}">
                <a16:creationId xmlns:a16="http://schemas.microsoft.com/office/drawing/2014/main" id="{08C3249C-3CA3-B19C-DE51-68B474800C0C}"/>
              </a:ext>
            </a:extLst>
          </p:cNvPr>
          <p:cNvSpPr>
            <a:spLocks noGrp="1"/>
          </p:cNvSpPr>
          <p:nvPr>
            <p:ph type="body" sz="quarter" idx="10"/>
          </p:nvPr>
        </p:nvSpPr>
        <p:spPr>
          <a:xfrm>
            <a:off x="1140564" y="1066800"/>
            <a:ext cx="9841761" cy="939800"/>
          </a:xfrm>
        </p:spPr>
        <p:txBody>
          <a:bodyPr lIns="91440" tIns="45720" rIns="91440" bIns="45720" anchor="t"/>
          <a:lstStyle/>
          <a:p>
            <a:r>
              <a:rPr lang="en-US"/>
              <a:t>✨ </a:t>
            </a:r>
            <a:r>
              <a:rPr lang="en-US" b="0" noProof="0">
                <a:latin typeface="Poppins"/>
                <a:cs typeface="Poppins"/>
              </a:rPr>
              <a:t>The Magic of 8-bit Era </a:t>
            </a:r>
            <a:endParaRPr lang="en-US" noProof="0"/>
          </a:p>
        </p:txBody>
      </p:sp>
      <p:sp>
        <p:nvSpPr>
          <p:cNvPr id="37" name="Text Placeholder 36">
            <a:extLst>
              <a:ext uri="{FF2B5EF4-FFF2-40B4-BE49-F238E27FC236}">
                <a16:creationId xmlns:a16="http://schemas.microsoft.com/office/drawing/2014/main" id="{3BA6C210-4ACB-F7C8-8EF1-0829D330397C}"/>
              </a:ext>
            </a:extLst>
          </p:cNvPr>
          <p:cNvSpPr>
            <a:spLocks noGrp="1"/>
          </p:cNvSpPr>
          <p:nvPr>
            <p:ph type="body" sz="quarter" idx="11"/>
          </p:nvPr>
        </p:nvSpPr>
        <p:spPr>
          <a:xfrm>
            <a:off x="1140565" y="1930400"/>
            <a:ext cx="8819224" cy="939800"/>
          </a:xfrm>
        </p:spPr>
        <p:txBody>
          <a:bodyPr/>
          <a:lstStyle/>
          <a:p>
            <a:r>
              <a:rPr lang="en-US" noProof="0"/>
              <a:t>Beginning of a journey</a:t>
            </a:r>
          </a:p>
        </p:txBody>
      </p:sp>
      <p:grpSp>
        <p:nvGrpSpPr>
          <p:cNvPr id="38" name="Group 37">
            <a:extLst>
              <a:ext uri="{FF2B5EF4-FFF2-40B4-BE49-F238E27FC236}">
                <a16:creationId xmlns:a16="http://schemas.microsoft.com/office/drawing/2014/main" id="{DCBB2420-DE80-45A9-B971-F25A7976D437}"/>
              </a:ext>
            </a:extLst>
          </p:cNvPr>
          <p:cNvGrpSpPr/>
          <p:nvPr/>
        </p:nvGrpSpPr>
        <p:grpSpPr>
          <a:xfrm>
            <a:off x="5716208" y="3982839"/>
            <a:ext cx="5432820" cy="7469118"/>
            <a:chOff x="4290821" y="3516671"/>
            <a:chExt cx="5432820" cy="7469118"/>
          </a:xfrm>
        </p:grpSpPr>
        <p:pic>
          <p:nvPicPr>
            <p:cNvPr id="10" name="Picture 9" descr="A computer with a blue screen&#10;&#10;AI-generated content may be incorrect.">
              <a:extLst>
                <a:ext uri="{FF2B5EF4-FFF2-40B4-BE49-F238E27FC236}">
                  <a16:creationId xmlns:a16="http://schemas.microsoft.com/office/drawing/2014/main" id="{A8FC2C72-75FA-8FC8-19FC-0374EB2E0654}"/>
                </a:ext>
              </a:extLst>
            </p:cNvPr>
            <p:cNvPicPr>
              <a:picLocks noChangeAspect="1"/>
            </p:cNvPicPr>
            <p:nvPr/>
          </p:nvPicPr>
          <p:blipFill>
            <a:blip r:embed="rId4"/>
            <a:stretch>
              <a:fillRect/>
            </a:stretch>
          </p:blipFill>
          <p:spPr>
            <a:xfrm>
              <a:off x="4290821" y="3516671"/>
              <a:ext cx="5432820" cy="3341329"/>
            </a:xfrm>
            <a:prstGeom prst="rect">
              <a:avLst/>
            </a:prstGeom>
          </p:spPr>
        </p:pic>
        <p:sp>
          <p:nvSpPr>
            <p:cNvPr id="2" name="TextBox 1">
              <a:extLst>
                <a:ext uri="{FF2B5EF4-FFF2-40B4-BE49-F238E27FC236}">
                  <a16:creationId xmlns:a16="http://schemas.microsoft.com/office/drawing/2014/main" id="{372E6C59-0FD5-5165-B48E-21C516FD944E}"/>
                </a:ext>
              </a:extLst>
            </p:cNvPr>
            <p:cNvSpPr txBox="1"/>
            <p:nvPr/>
          </p:nvSpPr>
          <p:spPr>
            <a:xfrm>
              <a:off x="4515147" y="6660732"/>
              <a:ext cx="4727576" cy="1138773"/>
            </a:xfrm>
            <a:prstGeom prst="rect">
              <a:avLst/>
            </a:prstGeom>
            <a:noFill/>
          </p:spPr>
          <p:txBody>
            <a:bodyPr wrap="none" rtlCol="0">
              <a:spAutoFit/>
            </a:bodyPr>
            <a:lstStyle/>
            <a:p>
              <a:r>
                <a:rPr lang="en-US" sz="4000" noProof="0">
                  <a:solidFill>
                    <a:schemeClr val="bg1"/>
                  </a:solidFill>
                  <a:latin typeface="Poppins" panose="00000500000000000000" pitchFamily="2" charset="0"/>
                  <a:cs typeface="Poppins" panose="00000500000000000000" pitchFamily="2" charset="0"/>
                </a:rPr>
                <a:t>Amstrad CPC 464</a:t>
              </a:r>
            </a:p>
            <a:p>
              <a:pPr algn="ctr"/>
              <a:r>
                <a:rPr lang="en-US" sz="2800" noProof="0">
                  <a:solidFill>
                    <a:schemeClr val="bg1"/>
                  </a:solidFill>
                  <a:latin typeface="Poppins" panose="00000500000000000000" pitchFamily="2" charset="0"/>
                  <a:cs typeface="Poppins" panose="00000500000000000000" pitchFamily="2" charset="0"/>
                </a:rPr>
                <a:t>1984</a:t>
              </a:r>
            </a:p>
          </p:txBody>
        </p:sp>
        <p:pic>
          <p:nvPicPr>
            <p:cNvPr id="12" name="Picture 11">
              <a:extLst>
                <a:ext uri="{FF2B5EF4-FFF2-40B4-BE49-F238E27FC236}">
                  <a16:creationId xmlns:a16="http://schemas.microsoft.com/office/drawing/2014/main" id="{DD8BB045-3A15-79FE-56EB-8F39D7993E52}"/>
                </a:ext>
              </a:extLst>
            </p:cNvPr>
            <p:cNvPicPr>
              <a:picLocks noChangeAspect="1"/>
            </p:cNvPicPr>
            <p:nvPr/>
          </p:nvPicPr>
          <p:blipFill>
            <a:blip r:embed="rId5"/>
            <a:stretch>
              <a:fillRect/>
            </a:stretch>
          </p:blipFill>
          <p:spPr>
            <a:xfrm>
              <a:off x="4696442" y="7821780"/>
              <a:ext cx="4167745" cy="3121786"/>
            </a:xfrm>
            <a:prstGeom prst="rect">
              <a:avLst/>
            </a:prstGeom>
          </p:spPr>
        </p:pic>
        <p:sp>
          <p:nvSpPr>
            <p:cNvPr id="13" name="TextBox 12">
              <a:extLst>
                <a:ext uri="{FF2B5EF4-FFF2-40B4-BE49-F238E27FC236}">
                  <a16:creationId xmlns:a16="http://schemas.microsoft.com/office/drawing/2014/main" id="{BE1484BB-37B7-8BB1-9012-CAC819440F1E}"/>
                </a:ext>
              </a:extLst>
            </p:cNvPr>
            <p:cNvSpPr txBox="1"/>
            <p:nvPr/>
          </p:nvSpPr>
          <p:spPr>
            <a:xfrm>
              <a:off x="8126606" y="10739568"/>
              <a:ext cx="622286" cy="246221"/>
            </a:xfrm>
            <a:prstGeom prst="rect">
              <a:avLst/>
            </a:prstGeom>
            <a:noFill/>
          </p:spPr>
          <p:txBody>
            <a:bodyPr wrap="none" rtlCol="0">
              <a:spAutoFit/>
            </a:bodyPr>
            <a:lstStyle/>
            <a:p>
              <a:r>
                <a:rPr lang="en-US" sz="1000" noProof="0">
                  <a:latin typeface="Poppins" panose="00000500000000000000" pitchFamily="2" charset="0"/>
                  <a:cs typeface="Poppins" panose="00000500000000000000" pitchFamily="2" charset="0"/>
                  <a:hlinkClick r:id="rId6"/>
                </a:rPr>
                <a:t>source</a:t>
              </a:r>
              <a:endParaRPr lang="en-US" sz="1000" noProof="0">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C92E6D8E-AA4C-9290-1BA2-0C140B5FD01F}"/>
                </a:ext>
              </a:extLst>
            </p:cNvPr>
            <p:cNvSpPr txBox="1"/>
            <p:nvPr/>
          </p:nvSpPr>
          <p:spPr>
            <a:xfrm>
              <a:off x="8241901" y="5473006"/>
              <a:ext cx="622286" cy="246221"/>
            </a:xfrm>
            <a:prstGeom prst="rect">
              <a:avLst/>
            </a:prstGeom>
            <a:noFill/>
          </p:spPr>
          <p:txBody>
            <a:bodyPr wrap="none" rtlCol="0">
              <a:spAutoFit/>
            </a:bodyPr>
            <a:lstStyle/>
            <a:p>
              <a:r>
                <a:rPr lang="en-US" sz="1000" noProof="0">
                  <a:latin typeface="Poppins" panose="00000500000000000000" pitchFamily="2" charset="0"/>
                  <a:cs typeface="Poppins" panose="00000500000000000000" pitchFamily="2" charset="0"/>
                  <a:hlinkClick r:id="rId7"/>
                </a:rPr>
                <a:t>source</a:t>
              </a:r>
              <a:endParaRPr lang="en-US" sz="1000" noProof="0">
                <a:latin typeface="Poppins" panose="00000500000000000000" pitchFamily="2" charset="0"/>
                <a:cs typeface="Poppins" panose="00000500000000000000" pitchFamily="2" charset="0"/>
              </a:endParaRPr>
            </a:p>
          </p:txBody>
        </p:sp>
      </p:grpSp>
      <p:grpSp>
        <p:nvGrpSpPr>
          <p:cNvPr id="39" name="Group 38">
            <a:extLst>
              <a:ext uri="{FF2B5EF4-FFF2-40B4-BE49-F238E27FC236}">
                <a16:creationId xmlns:a16="http://schemas.microsoft.com/office/drawing/2014/main" id="{CA0BDA2F-2F2C-0122-E723-D5E3FA1AF7C9}"/>
              </a:ext>
            </a:extLst>
          </p:cNvPr>
          <p:cNvGrpSpPr/>
          <p:nvPr/>
        </p:nvGrpSpPr>
        <p:grpSpPr>
          <a:xfrm>
            <a:off x="16244158" y="3273615"/>
            <a:ext cx="5427769" cy="6906244"/>
            <a:chOff x="14818771" y="2807447"/>
            <a:chExt cx="5427769" cy="6906244"/>
          </a:xfrm>
        </p:grpSpPr>
        <p:pic>
          <p:nvPicPr>
            <p:cNvPr id="14" name="Picture 13" descr="A computer with a screen and keyboard&#10;&#10;AI-generated content may be incorrect.">
              <a:extLst>
                <a:ext uri="{FF2B5EF4-FFF2-40B4-BE49-F238E27FC236}">
                  <a16:creationId xmlns:a16="http://schemas.microsoft.com/office/drawing/2014/main" id="{B6642F09-400E-91D7-000E-E4E4FC9D84F8}"/>
                </a:ext>
              </a:extLst>
            </p:cNvPr>
            <p:cNvPicPr>
              <a:picLocks noChangeAspect="1"/>
            </p:cNvPicPr>
            <p:nvPr/>
          </p:nvPicPr>
          <p:blipFill>
            <a:blip r:embed="rId8"/>
            <a:stretch>
              <a:fillRect/>
            </a:stretch>
          </p:blipFill>
          <p:spPr>
            <a:xfrm>
              <a:off x="14818771" y="2807447"/>
              <a:ext cx="5427769" cy="4213973"/>
            </a:xfrm>
            <a:prstGeom prst="rect">
              <a:avLst/>
            </a:prstGeom>
          </p:spPr>
        </p:pic>
        <p:sp>
          <p:nvSpPr>
            <p:cNvPr id="3" name="TextBox 2">
              <a:extLst>
                <a:ext uri="{FF2B5EF4-FFF2-40B4-BE49-F238E27FC236}">
                  <a16:creationId xmlns:a16="http://schemas.microsoft.com/office/drawing/2014/main" id="{CCCAF579-B05A-A6F7-A59B-65663FD652EC}"/>
                </a:ext>
              </a:extLst>
            </p:cNvPr>
            <p:cNvSpPr txBox="1"/>
            <p:nvPr/>
          </p:nvSpPr>
          <p:spPr>
            <a:xfrm>
              <a:off x="15792748" y="6660732"/>
              <a:ext cx="2981907" cy="1138773"/>
            </a:xfrm>
            <a:prstGeom prst="rect">
              <a:avLst/>
            </a:prstGeom>
            <a:noFill/>
          </p:spPr>
          <p:txBody>
            <a:bodyPr wrap="none" rtlCol="0">
              <a:spAutoFit/>
            </a:bodyPr>
            <a:lstStyle/>
            <a:p>
              <a:r>
                <a:rPr lang="en-US" sz="4000" noProof="0">
                  <a:solidFill>
                    <a:schemeClr val="bg1"/>
                  </a:solidFill>
                  <a:latin typeface="Poppins" panose="00000500000000000000" pitchFamily="2" charset="0"/>
                  <a:cs typeface="Poppins" panose="00000500000000000000" pitchFamily="2" charset="0"/>
                </a:rPr>
                <a:t>Amiga 500</a:t>
              </a:r>
            </a:p>
            <a:p>
              <a:pPr algn="ctr"/>
              <a:r>
                <a:rPr lang="en-US" sz="2800" noProof="0">
                  <a:solidFill>
                    <a:schemeClr val="bg1"/>
                  </a:solidFill>
                  <a:latin typeface="Poppins" panose="00000500000000000000" pitchFamily="2" charset="0"/>
                  <a:cs typeface="Poppins" panose="00000500000000000000" pitchFamily="2" charset="0"/>
                </a:rPr>
                <a:t>1988</a:t>
              </a:r>
            </a:p>
          </p:txBody>
        </p:sp>
        <p:pic>
          <p:nvPicPr>
            <p:cNvPr id="1026" name="Picture 2" descr="undefined">
              <a:extLst>
                <a:ext uri="{FF2B5EF4-FFF2-40B4-BE49-F238E27FC236}">
                  <a16:creationId xmlns:a16="http://schemas.microsoft.com/office/drawing/2014/main" id="{5BE90EC4-3939-8501-C3E9-19D7AD6EA5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93030" y="8291414"/>
              <a:ext cx="4312023" cy="14222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D50259E-FE95-7503-4877-A6816AE135EF}"/>
                </a:ext>
              </a:extLst>
            </p:cNvPr>
            <p:cNvSpPr txBox="1"/>
            <p:nvPr/>
          </p:nvSpPr>
          <p:spPr>
            <a:xfrm>
              <a:off x="18463512" y="4941114"/>
              <a:ext cx="622286" cy="246221"/>
            </a:xfrm>
            <a:prstGeom prst="rect">
              <a:avLst/>
            </a:prstGeom>
            <a:noFill/>
          </p:spPr>
          <p:txBody>
            <a:bodyPr wrap="none" rtlCol="0">
              <a:spAutoFit/>
            </a:bodyPr>
            <a:lstStyle/>
            <a:p>
              <a:r>
                <a:rPr lang="en-US" sz="1000" noProof="0">
                  <a:latin typeface="Poppins" panose="00000500000000000000" pitchFamily="2" charset="0"/>
                  <a:cs typeface="Poppins" panose="00000500000000000000" pitchFamily="2" charset="0"/>
                  <a:hlinkClick r:id="rId10"/>
                </a:rPr>
                <a:t>source</a:t>
              </a:r>
              <a:endParaRPr lang="en-US" sz="1000" noProof="0">
                <a:latin typeface="Poppins" panose="00000500000000000000" pitchFamily="2" charset="0"/>
                <a:cs typeface="Poppins" panose="00000500000000000000" pitchFamily="2" charset="0"/>
              </a:endParaRPr>
            </a:p>
          </p:txBody>
        </p:sp>
      </p:grpSp>
      <p:cxnSp>
        <p:nvCxnSpPr>
          <p:cNvPr id="32" name="Straight Arrow Connector 31">
            <a:extLst>
              <a:ext uri="{FF2B5EF4-FFF2-40B4-BE49-F238E27FC236}">
                <a16:creationId xmlns:a16="http://schemas.microsoft.com/office/drawing/2014/main" id="{E5789163-428D-BF1D-940C-0995CF024C80}"/>
              </a:ext>
            </a:extLst>
          </p:cNvPr>
          <p:cNvCxnSpPr>
            <a:cxnSpLocks/>
          </p:cNvCxnSpPr>
          <p:nvPr/>
        </p:nvCxnSpPr>
        <p:spPr>
          <a:xfrm>
            <a:off x="11080375" y="6364944"/>
            <a:ext cx="5459506" cy="0"/>
          </a:xfrm>
          <a:prstGeom prst="straightConnector1">
            <a:avLst/>
          </a:prstGeom>
          <a:ln w="190500" cap="rnd">
            <a:solidFill>
              <a:schemeClr val="accent3"/>
            </a:solidFill>
            <a:round/>
            <a:tailEnd type="arrow"/>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3BEA97E9-EE71-78D4-5C91-A27496C58A62}"/>
              </a:ext>
            </a:extLst>
          </p:cNvPr>
          <p:cNvGrpSpPr/>
          <p:nvPr/>
        </p:nvGrpSpPr>
        <p:grpSpPr>
          <a:xfrm>
            <a:off x="1928915" y="5718351"/>
            <a:ext cx="3425421" cy="2547321"/>
            <a:chOff x="503528" y="5252183"/>
            <a:chExt cx="3425421" cy="2547321"/>
          </a:xfrm>
        </p:grpSpPr>
        <p:pic>
          <p:nvPicPr>
            <p:cNvPr id="42" name="Picture 41">
              <a:extLst>
                <a:ext uri="{FF2B5EF4-FFF2-40B4-BE49-F238E27FC236}">
                  <a16:creationId xmlns:a16="http://schemas.microsoft.com/office/drawing/2014/main" id="{B5F7E867-2B7B-EFBC-D839-C04ECEF8F5E2}"/>
                </a:ext>
              </a:extLst>
            </p:cNvPr>
            <p:cNvPicPr>
              <a:picLocks noChangeAspect="1"/>
            </p:cNvPicPr>
            <p:nvPr/>
          </p:nvPicPr>
          <p:blipFill>
            <a:blip r:embed="rId11"/>
            <a:stretch>
              <a:fillRect/>
            </a:stretch>
          </p:blipFill>
          <p:spPr>
            <a:xfrm>
              <a:off x="503528" y="5252183"/>
              <a:ext cx="3425421" cy="1435188"/>
            </a:xfrm>
            <a:prstGeom prst="rect">
              <a:avLst/>
            </a:prstGeom>
          </p:spPr>
        </p:pic>
        <p:sp>
          <p:nvSpPr>
            <p:cNvPr id="43" name="TextBox 42">
              <a:extLst>
                <a:ext uri="{FF2B5EF4-FFF2-40B4-BE49-F238E27FC236}">
                  <a16:creationId xmlns:a16="http://schemas.microsoft.com/office/drawing/2014/main" id="{A8129990-3A55-88C6-EB89-FDC56D8BF92F}"/>
                </a:ext>
              </a:extLst>
            </p:cNvPr>
            <p:cNvSpPr txBox="1"/>
            <p:nvPr/>
          </p:nvSpPr>
          <p:spPr>
            <a:xfrm>
              <a:off x="1088638" y="6660731"/>
              <a:ext cx="2430474" cy="1138773"/>
            </a:xfrm>
            <a:prstGeom prst="rect">
              <a:avLst/>
            </a:prstGeom>
            <a:noFill/>
          </p:spPr>
          <p:txBody>
            <a:bodyPr wrap="none" rtlCol="0">
              <a:spAutoFit/>
            </a:bodyPr>
            <a:lstStyle/>
            <a:p>
              <a:r>
                <a:rPr lang="en-US" sz="4000" noProof="0">
                  <a:solidFill>
                    <a:schemeClr val="bg1"/>
                  </a:solidFill>
                  <a:latin typeface="Poppins" panose="00000500000000000000" pitchFamily="2" charset="0"/>
                  <a:cs typeface="Poppins" panose="00000500000000000000" pitchFamily="2" charset="0"/>
                </a:rPr>
                <a:t>TI-99/4A</a:t>
              </a:r>
            </a:p>
            <a:p>
              <a:pPr algn="ctr"/>
              <a:r>
                <a:rPr lang="en-US" sz="2800" noProof="0">
                  <a:solidFill>
                    <a:schemeClr val="bg1"/>
                  </a:solidFill>
                  <a:latin typeface="Poppins" panose="00000500000000000000" pitchFamily="2" charset="0"/>
                  <a:cs typeface="Poppins" panose="00000500000000000000" pitchFamily="2" charset="0"/>
                </a:rPr>
                <a:t>1982</a:t>
              </a:r>
            </a:p>
          </p:txBody>
        </p:sp>
      </p:grpSp>
    </p:spTree>
    <p:extLst>
      <p:ext uri="{BB962C8B-B14F-4D97-AF65-F5344CB8AC3E}">
        <p14:creationId xmlns:p14="http://schemas.microsoft.com/office/powerpoint/2010/main" val="217190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31"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ppt_w</p:attrName>
                                        </p:attrNameLst>
                                      </p:cBhvr>
                                      <p:tavLst>
                                        <p:tav tm="0">
                                          <p:val>
                                            <p:fltVal val="0"/>
                                          </p:val>
                                        </p:tav>
                                        <p:tav tm="100000">
                                          <p:val>
                                            <p:strVal val="#ppt_w"/>
                                          </p:val>
                                        </p:tav>
                                      </p:tavLst>
                                    </p:anim>
                                    <p:anim calcmode="lin" valueType="num">
                                      <p:cBhvr>
                                        <p:cTn id="23" dur="1000" fill="hold"/>
                                        <p:tgtEl>
                                          <p:spTgt spid="16"/>
                                        </p:tgtEl>
                                        <p:attrNameLst>
                                          <p:attrName>ppt_h</p:attrName>
                                        </p:attrNameLst>
                                      </p:cBhvr>
                                      <p:tavLst>
                                        <p:tav tm="0">
                                          <p:val>
                                            <p:fltVal val="0"/>
                                          </p:val>
                                        </p:tav>
                                        <p:tav tm="100000">
                                          <p:val>
                                            <p:strVal val="#ppt_h"/>
                                          </p:val>
                                        </p:tav>
                                      </p:tavLst>
                                    </p:anim>
                                    <p:anim calcmode="lin" valueType="num">
                                      <p:cBhvr>
                                        <p:cTn id="24" dur="1000" fill="hold"/>
                                        <p:tgtEl>
                                          <p:spTgt spid="16"/>
                                        </p:tgtEl>
                                        <p:attrNameLst>
                                          <p:attrName>style.rotation</p:attrName>
                                        </p:attrNameLst>
                                      </p:cBhvr>
                                      <p:tavLst>
                                        <p:tav tm="0">
                                          <p:val>
                                            <p:fltVal val="90"/>
                                          </p:val>
                                        </p:tav>
                                        <p:tav tm="100000">
                                          <p:val>
                                            <p:fltVal val="0"/>
                                          </p:val>
                                        </p:tav>
                                      </p:tavLst>
                                    </p:anim>
                                    <p:animEffect transition="in" filter="fade">
                                      <p:cBhvr>
                                        <p:cTn id="25" dur="1000"/>
                                        <p:tgtEl>
                                          <p:spTgt spid="1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D2EE8-C3A1-C8D2-289E-2954CAEA4173}"/>
            </a:ext>
          </a:extLst>
        </p:cNvPr>
        <p:cNvGrpSpPr/>
        <p:nvPr/>
      </p:nvGrpSpPr>
      <p:grpSpPr>
        <a:xfrm>
          <a:off x="0" y="0"/>
          <a:ext cx="0" cy="0"/>
          <a:chOff x="0" y="0"/>
          <a:chExt cx="0" cy="0"/>
        </a:xfrm>
      </p:grpSpPr>
      <p:sp>
        <p:nvSpPr>
          <p:cNvPr id="36" name="Text Placeholder 35">
            <a:extLst>
              <a:ext uri="{FF2B5EF4-FFF2-40B4-BE49-F238E27FC236}">
                <a16:creationId xmlns:a16="http://schemas.microsoft.com/office/drawing/2014/main" id="{453B71D6-D003-7A4E-14E8-00C678BC626D}"/>
              </a:ext>
            </a:extLst>
          </p:cNvPr>
          <p:cNvSpPr>
            <a:spLocks noGrp="1"/>
          </p:cNvSpPr>
          <p:nvPr>
            <p:ph type="body" sz="quarter" idx="10"/>
          </p:nvPr>
        </p:nvSpPr>
        <p:spPr>
          <a:xfrm>
            <a:off x="1140564" y="1066800"/>
            <a:ext cx="9403611" cy="939800"/>
          </a:xfrm>
        </p:spPr>
        <p:txBody>
          <a:bodyPr lIns="91440" tIns="45720" rIns="91440" bIns="45720" anchor="t"/>
          <a:lstStyle/>
          <a:p>
            <a:r>
              <a:rPr lang="en-US"/>
              <a:t>✨ </a:t>
            </a:r>
            <a:r>
              <a:rPr lang="en-US" b="0" noProof="0">
                <a:latin typeface="Poppins"/>
                <a:cs typeface="Poppins"/>
              </a:rPr>
              <a:t>The Magic of 8-bit Era </a:t>
            </a:r>
            <a:endParaRPr lang="en-US" noProof="0"/>
          </a:p>
        </p:txBody>
      </p:sp>
      <p:sp>
        <p:nvSpPr>
          <p:cNvPr id="37" name="Text Placeholder 36">
            <a:extLst>
              <a:ext uri="{FF2B5EF4-FFF2-40B4-BE49-F238E27FC236}">
                <a16:creationId xmlns:a16="http://schemas.microsoft.com/office/drawing/2014/main" id="{BE2901F9-06CA-3AF1-9774-9122530A0A4F}"/>
              </a:ext>
            </a:extLst>
          </p:cNvPr>
          <p:cNvSpPr>
            <a:spLocks noGrp="1"/>
          </p:cNvSpPr>
          <p:nvPr>
            <p:ph type="body" sz="quarter" idx="11"/>
          </p:nvPr>
        </p:nvSpPr>
        <p:spPr>
          <a:xfrm>
            <a:off x="1140565" y="1930400"/>
            <a:ext cx="8218588" cy="939800"/>
          </a:xfrm>
        </p:spPr>
        <p:txBody>
          <a:bodyPr/>
          <a:lstStyle/>
          <a:p>
            <a:r>
              <a:rPr lang="en-US" noProof="0"/>
              <a:t>Coding and Gaming</a:t>
            </a:r>
          </a:p>
        </p:txBody>
      </p:sp>
      <p:pic>
        <p:nvPicPr>
          <p:cNvPr id="7" name="Picture 6">
            <a:extLst>
              <a:ext uri="{FF2B5EF4-FFF2-40B4-BE49-F238E27FC236}">
                <a16:creationId xmlns:a16="http://schemas.microsoft.com/office/drawing/2014/main" id="{3405E37D-DDDF-9C0F-DBEC-3072CD8A8D59}"/>
              </a:ext>
            </a:extLst>
          </p:cNvPr>
          <p:cNvPicPr>
            <a:picLocks noChangeAspect="1"/>
          </p:cNvPicPr>
          <p:nvPr/>
        </p:nvPicPr>
        <p:blipFill>
          <a:blip r:embed="rId3"/>
          <a:stretch>
            <a:fillRect/>
          </a:stretch>
        </p:blipFill>
        <p:spPr>
          <a:xfrm>
            <a:off x="600153" y="3641194"/>
            <a:ext cx="10997879" cy="8317724"/>
          </a:xfrm>
          <a:prstGeom prst="rect">
            <a:avLst/>
          </a:prstGeom>
        </p:spPr>
      </p:pic>
      <p:grpSp>
        <p:nvGrpSpPr>
          <p:cNvPr id="8" name="Group 7">
            <a:extLst>
              <a:ext uri="{FF2B5EF4-FFF2-40B4-BE49-F238E27FC236}">
                <a16:creationId xmlns:a16="http://schemas.microsoft.com/office/drawing/2014/main" id="{D3AB4BF4-86E8-BF3F-4CC1-1E4B59AD8411}"/>
              </a:ext>
            </a:extLst>
          </p:cNvPr>
          <p:cNvGrpSpPr/>
          <p:nvPr/>
        </p:nvGrpSpPr>
        <p:grpSpPr>
          <a:xfrm>
            <a:off x="12044354" y="3641194"/>
            <a:ext cx="11953614" cy="8025343"/>
            <a:chOff x="12044354" y="3641194"/>
            <a:chExt cx="11953614" cy="8025343"/>
          </a:xfrm>
        </p:grpSpPr>
        <p:pic>
          <p:nvPicPr>
            <p:cNvPr id="2050" name="Picture 2">
              <a:extLst>
                <a:ext uri="{FF2B5EF4-FFF2-40B4-BE49-F238E27FC236}">
                  <a16:creationId xmlns:a16="http://schemas.microsoft.com/office/drawing/2014/main" id="{9A5F9E27-EF7D-8C62-90B3-741B91F31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4354" y="3641194"/>
              <a:ext cx="5651562" cy="40031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7AEF8B0-BA29-EE32-BCEE-BB47AF2CA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95916" y="3641194"/>
              <a:ext cx="6302052" cy="40031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F0591A6-5DB6-99A6-34F8-543777C8F3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44354" y="7644384"/>
              <a:ext cx="5678333" cy="40221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0EF4882-69C0-160B-25DF-2613616967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95916" y="7644384"/>
              <a:ext cx="6302052" cy="397817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3EF285F5-D43A-FAC1-40B2-6FC8181ED7F1}"/>
              </a:ext>
            </a:extLst>
          </p:cNvPr>
          <p:cNvSpPr txBox="1"/>
          <p:nvPr/>
        </p:nvSpPr>
        <p:spPr>
          <a:xfrm>
            <a:off x="3720352" y="12083581"/>
            <a:ext cx="4682692" cy="1200329"/>
          </a:xfrm>
          <a:prstGeom prst="rect">
            <a:avLst/>
          </a:prstGeom>
          <a:noFill/>
        </p:spPr>
        <p:txBody>
          <a:bodyPr wrap="none" rtlCol="0">
            <a:spAutoFit/>
          </a:bodyPr>
          <a:lstStyle/>
          <a:p>
            <a:pPr algn="ctr"/>
            <a:r>
              <a:rPr lang="en-US" sz="3600" b="1" noProof="0">
                <a:solidFill>
                  <a:schemeClr val="bg1"/>
                </a:solidFill>
                <a:latin typeface="Poppins" panose="00000500000000000000" pitchFamily="2" charset="0"/>
                <a:cs typeface="Poppins" panose="00000500000000000000" pitchFamily="2" charset="0"/>
              </a:rPr>
              <a:t>🧑‍💻 Coding in BASIC</a:t>
            </a:r>
            <a:br>
              <a:rPr lang="en-US" sz="3600" b="1" noProof="0">
                <a:solidFill>
                  <a:schemeClr val="bg1"/>
                </a:solidFill>
                <a:latin typeface="Poppins" panose="00000500000000000000" pitchFamily="2" charset="0"/>
                <a:cs typeface="Poppins" panose="00000500000000000000" pitchFamily="2" charset="0"/>
              </a:rPr>
            </a:br>
            <a:r>
              <a:rPr lang="en-US" sz="3600" noProof="0">
                <a:solidFill>
                  <a:schemeClr val="bg1"/>
                </a:solidFill>
                <a:latin typeface="Poppins" panose="00000500000000000000" pitchFamily="2" charset="0"/>
                <a:cs typeface="Poppins" panose="00000500000000000000" pitchFamily="2" charset="0"/>
              </a:rPr>
              <a:t>or Assembler</a:t>
            </a:r>
          </a:p>
        </p:txBody>
      </p:sp>
      <p:sp>
        <p:nvSpPr>
          <p:cNvPr id="11" name="TextBox 10">
            <a:extLst>
              <a:ext uri="{FF2B5EF4-FFF2-40B4-BE49-F238E27FC236}">
                <a16:creationId xmlns:a16="http://schemas.microsoft.com/office/drawing/2014/main" id="{E145128B-6405-CFFB-76D1-31B9156ABABD}"/>
              </a:ext>
            </a:extLst>
          </p:cNvPr>
          <p:cNvSpPr txBox="1"/>
          <p:nvPr/>
        </p:nvSpPr>
        <p:spPr>
          <a:xfrm>
            <a:off x="15750987" y="12083580"/>
            <a:ext cx="4490332" cy="646331"/>
          </a:xfrm>
          <a:prstGeom prst="rect">
            <a:avLst/>
          </a:prstGeom>
          <a:noFill/>
        </p:spPr>
        <p:txBody>
          <a:bodyPr wrap="none" rtlCol="0">
            <a:spAutoFit/>
          </a:bodyPr>
          <a:lstStyle/>
          <a:p>
            <a:r>
              <a:rPr lang="en-US" sz="3600" b="1" noProof="0">
                <a:solidFill>
                  <a:schemeClr val="bg1"/>
                </a:solidFill>
                <a:latin typeface="Poppins" panose="00000500000000000000" pitchFamily="2" charset="0"/>
                <a:cs typeface="Poppins" panose="00000500000000000000" pitchFamily="2" charset="0"/>
              </a:rPr>
              <a:t>🕹️ Playing Games</a:t>
            </a:r>
          </a:p>
        </p:txBody>
      </p:sp>
      <p:sp>
        <p:nvSpPr>
          <p:cNvPr id="18" name="TextBox 17">
            <a:extLst>
              <a:ext uri="{FF2B5EF4-FFF2-40B4-BE49-F238E27FC236}">
                <a16:creationId xmlns:a16="http://schemas.microsoft.com/office/drawing/2014/main" id="{14C4E094-7A0B-2BFD-07FE-04A1F5B88971}"/>
              </a:ext>
            </a:extLst>
          </p:cNvPr>
          <p:cNvSpPr txBox="1"/>
          <p:nvPr/>
        </p:nvSpPr>
        <p:spPr>
          <a:xfrm>
            <a:off x="23189926" y="13099244"/>
            <a:ext cx="808042" cy="369332"/>
          </a:xfrm>
          <a:prstGeom prst="rect">
            <a:avLst/>
          </a:prstGeom>
          <a:noFill/>
        </p:spPr>
        <p:txBody>
          <a:bodyPr wrap="none" rtlCol="0">
            <a:spAutoFit/>
          </a:bodyPr>
          <a:lstStyle/>
          <a:p>
            <a:r>
              <a:rPr lang="en-US">
                <a:hlinkClick r:id="rId8"/>
              </a:rPr>
              <a:t>source</a:t>
            </a:r>
            <a:endParaRPr lang="en-US"/>
          </a:p>
        </p:txBody>
      </p:sp>
    </p:spTree>
    <p:extLst>
      <p:ext uri="{BB962C8B-B14F-4D97-AF65-F5344CB8AC3E}">
        <p14:creationId xmlns:p14="http://schemas.microsoft.com/office/powerpoint/2010/main" val="27899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DD8CD-0ECE-2441-8E48-4AD57D429F86}"/>
            </a:ext>
          </a:extLst>
        </p:cNvPr>
        <p:cNvGrpSpPr/>
        <p:nvPr/>
      </p:nvGrpSpPr>
      <p:grpSpPr>
        <a:xfrm>
          <a:off x="0" y="0"/>
          <a:ext cx="0" cy="0"/>
          <a:chOff x="0" y="0"/>
          <a:chExt cx="0" cy="0"/>
        </a:xfrm>
      </p:grpSpPr>
      <p:sp>
        <p:nvSpPr>
          <p:cNvPr id="36" name="Text Placeholder 35">
            <a:extLst>
              <a:ext uri="{FF2B5EF4-FFF2-40B4-BE49-F238E27FC236}">
                <a16:creationId xmlns:a16="http://schemas.microsoft.com/office/drawing/2014/main" id="{489840F7-8EC3-8707-2CD2-B9D7D019E405}"/>
              </a:ext>
            </a:extLst>
          </p:cNvPr>
          <p:cNvSpPr>
            <a:spLocks noGrp="1"/>
          </p:cNvSpPr>
          <p:nvPr>
            <p:ph type="body" sz="quarter" idx="10"/>
          </p:nvPr>
        </p:nvSpPr>
        <p:spPr>
          <a:xfrm>
            <a:off x="1140564" y="1066800"/>
            <a:ext cx="9613161" cy="939800"/>
          </a:xfrm>
        </p:spPr>
        <p:txBody>
          <a:bodyPr lIns="91440" tIns="45720" rIns="91440" bIns="45720" anchor="t"/>
          <a:lstStyle/>
          <a:p>
            <a:r>
              <a:rPr lang="en-US"/>
              <a:t>✨ </a:t>
            </a:r>
            <a:r>
              <a:rPr lang="en-US" b="0" noProof="0">
                <a:latin typeface="Poppins"/>
                <a:cs typeface="Poppins"/>
              </a:rPr>
              <a:t>The Magic of 8-bit Era </a:t>
            </a:r>
            <a:endParaRPr lang="en-US" noProof="0"/>
          </a:p>
        </p:txBody>
      </p:sp>
      <p:sp>
        <p:nvSpPr>
          <p:cNvPr id="37" name="Text Placeholder 36">
            <a:extLst>
              <a:ext uri="{FF2B5EF4-FFF2-40B4-BE49-F238E27FC236}">
                <a16:creationId xmlns:a16="http://schemas.microsoft.com/office/drawing/2014/main" id="{61E855A2-79DE-3088-6584-DA9513B0AFCC}"/>
              </a:ext>
            </a:extLst>
          </p:cNvPr>
          <p:cNvSpPr>
            <a:spLocks noGrp="1"/>
          </p:cNvSpPr>
          <p:nvPr>
            <p:ph type="body" sz="quarter" idx="11"/>
          </p:nvPr>
        </p:nvSpPr>
        <p:spPr>
          <a:xfrm>
            <a:off x="1140565" y="1930400"/>
            <a:ext cx="8218588" cy="939800"/>
          </a:xfrm>
        </p:spPr>
        <p:txBody>
          <a:bodyPr/>
          <a:lstStyle/>
          <a:p>
            <a:r>
              <a:rPr lang="en-US" noProof="0"/>
              <a:t>More Machines</a:t>
            </a:r>
          </a:p>
        </p:txBody>
      </p:sp>
      <p:pic>
        <p:nvPicPr>
          <p:cNvPr id="5" name="Picture 4">
            <a:extLst>
              <a:ext uri="{FF2B5EF4-FFF2-40B4-BE49-F238E27FC236}">
                <a16:creationId xmlns:a16="http://schemas.microsoft.com/office/drawing/2014/main" id="{2F4B06AE-004F-8F5D-CB92-08533CF11F2A}"/>
              </a:ext>
            </a:extLst>
          </p:cNvPr>
          <p:cNvPicPr>
            <a:picLocks noChangeAspect="1"/>
          </p:cNvPicPr>
          <p:nvPr/>
        </p:nvPicPr>
        <p:blipFill>
          <a:blip r:embed="rId3"/>
          <a:stretch>
            <a:fillRect/>
          </a:stretch>
        </p:blipFill>
        <p:spPr>
          <a:xfrm>
            <a:off x="1292963" y="5003946"/>
            <a:ext cx="2812871" cy="2222168"/>
          </a:xfrm>
          <a:prstGeom prst="rect">
            <a:avLst/>
          </a:prstGeom>
        </p:spPr>
      </p:pic>
      <p:pic>
        <p:nvPicPr>
          <p:cNvPr id="7" name="Picture 6">
            <a:extLst>
              <a:ext uri="{FF2B5EF4-FFF2-40B4-BE49-F238E27FC236}">
                <a16:creationId xmlns:a16="http://schemas.microsoft.com/office/drawing/2014/main" id="{63873B01-0277-640A-87A4-25FABE3AD69A}"/>
              </a:ext>
            </a:extLst>
          </p:cNvPr>
          <p:cNvPicPr>
            <a:picLocks noChangeAspect="1"/>
          </p:cNvPicPr>
          <p:nvPr/>
        </p:nvPicPr>
        <p:blipFill>
          <a:blip r:embed="rId4"/>
          <a:stretch>
            <a:fillRect/>
          </a:stretch>
        </p:blipFill>
        <p:spPr>
          <a:xfrm>
            <a:off x="4062504" y="2965825"/>
            <a:ext cx="3654334" cy="2295782"/>
          </a:xfrm>
          <a:prstGeom prst="rect">
            <a:avLst/>
          </a:prstGeom>
        </p:spPr>
      </p:pic>
      <p:pic>
        <p:nvPicPr>
          <p:cNvPr id="9" name="Picture 8">
            <a:extLst>
              <a:ext uri="{FF2B5EF4-FFF2-40B4-BE49-F238E27FC236}">
                <a16:creationId xmlns:a16="http://schemas.microsoft.com/office/drawing/2014/main" id="{D2A29E25-8F16-8EC6-DAC0-6A4B6E5DFB2B}"/>
              </a:ext>
            </a:extLst>
          </p:cNvPr>
          <p:cNvPicPr>
            <a:picLocks noChangeAspect="1"/>
          </p:cNvPicPr>
          <p:nvPr/>
        </p:nvPicPr>
        <p:blipFill>
          <a:blip r:embed="rId5"/>
          <a:stretch>
            <a:fillRect/>
          </a:stretch>
        </p:blipFill>
        <p:spPr>
          <a:xfrm>
            <a:off x="5386441" y="5613531"/>
            <a:ext cx="3153215" cy="2133898"/>
          </a:xfrm>
          <a:prstGeom prst="rect">
            <a:avLst/>
          </a:prstGeom>
        </p:spPr>
      </p:pic>
      <p:pic>
        <p:nvPicPr>
          <p:cNvPr id="12" name="Picture 11">
            <a:extLst>
              <a:ext uri="{FF2B5EF4-FFF2-40B4-BE49-F238E27FC236}">
                <a16:creationId xmlns:a16="http://schemas.microsoft.com/office/drawing/2014/main" id="{484DE8DC-C881-8D05-D198-1ACE5AD386E0}"/>
              </a:ext>
            </a:extLst>
          </p:cNvPr>
          <p:cNvPicPr>
            <a:picLocks noChangeAspect="1"/>
          </p:cNvPicPr>
          <p:nvPr/>
        </p:nvPicPr>
        <p:blipFill>
          <a:blip r:embed="rId6"/>
          <a:stretch>
            <a:fillRect/>
          </a:stretch>
        </p:blipFill>
        <p:spPr>
          <a:xfrm>
            <a:off x="1140564" y="7411261"/>
            <a:ext cx="5487166" cy="2800741"/>
          </a:xfrm>
          <a:prstGeom prst="rect">
            <a:avLst/>
          </a:prstGeom>
        </p:spPr>
      </p:pic>
      <p:pic>
        <p:nvPicPr>
          <p:cNvPr id="15" name="Picture 14">
            <a:extLst>
              <a:ext uri="{FF2B5EF4-FFF2-40B4-BE49-F238E27FC236}">
                <a16:creationId xmlns:a16="http://schemas.microsoft.com/office/drawing/2014/main" id="{B8A2682A-63A0-7853-9C1B-4A24E93198EB}"/>
              </a:ext>
            </a:extLst>
          </p:cNvPr>
          <p:cNvPicPr>
            <a:picLocks noChangeAspect="1"/>
          </p:cNvPicPr>
          <p:nvPr/>
        </p:nvPicPr>
        <p:blipFill>
          <a:blip r:embed="rId7"/>
          <a:stretch>
            <a:fillRect/>
          </a:stretch>
        </p:blipFill>
        <p:spPr>
          <a:xfrm>
            <a:off x="1609224" y="10438252"/>
            <a:ext cx="4925112" cy="2657846"/>
          </a:xfrm>
          <a:prstGeom prst="rect">
            <a:avLst/>
          </a:prstGeom>
        </p:spPr>
      </p:pic>
      <p:pic>
        <p:nvPicPr>
          <p:cNvPr id="18" name="Picture 17">
            <a:extLst>
              <a:ext uri="{FF2B5EF4-FFF2-40B4-BE49-F238E27FC236}">
                <a16:creationId xmlns:a16="http://schemas.microsoft.com/office/drawing/2014/main" id="{4980BA60-297A-E4B3-6A4A-A91CE7B1CB5F}"/>
              </a:ext>
            </a:extLst>
          </p:cNvPr>
          <p:cNvPicPr>
            <a:picLocks noChangeAspect="1"/>
          </p:cNvPicPr>
          <p:nvPr/>
        </p:nvPicPr>
        <p:blipFill>
          <a:blip r:embed="rId8"/>
          <a:stretch>
            <a:fillRect/>
          </a:stretch>
        </p:blipFill>
        <p:spPr>
          <a:xfrm>
            <a:off x="7946545" y="7411261"/>
            <a:ext cx="4134427" cy="3038899"/>
          </a:xfrm>
          <a:prstGeom prst="rect">
            <a:avLst/>
          </a:prstGeom>
        </p:spPr>
      </p:pic>
      <p:pic>
        <p:nvPicPr>
          <p:cNvPr id="20" name="Picture 19">
            <a:extLst>
              <a:ext uri="{FF2B5EF4-FFF2-40B4-BE49-F238E27FC236}">
                <a16:creationId xmlns:a16="http://schemas.microsoft.com/office/drawing/2014/main" id="{D792B453-02B2-5085-7369-D2689D81D46D}"/>
              </a:ext>
            </a:extLst>
          </p:cNvPr>
          <p:cNvPicPr>
            <a:picLocks noChangeAspect="1"/>
          </p:cNvPicPr>
          <p:nvPr/>
        </p:nvPicPr>
        <p:blipFill>
          <a:blip r:embed="rId9"/>
          <a:stretch>
            <a:fillRect/>
          </a:stretch>
        </p:blipFill>
        <p:spPr>
          <a:xfrm>
            <a:off x="7193743" y="10294360"/>
            <a:ext cx="3261906" cy="2401833"/>
          </a:xfrm>
          <a:prstGeom prst="rect">
            <a:avLst/>
          </a:prstGeom>
        </p:spPr>
      </p:pic>
      <p:pic>
        <p:nvPicPr>
          <p:cNvPr id="24" name="Picture 23">
            <a:extLst>
              <a:ext uri="{FF2B5EF4-FFF2-40B4-BE49-F238E27FC236}">
                <a16:creationId xmlns:a16="http://schemas.microsoft.com/office/drawing/2014/main" id="{676C61F4-762A-B8C2-7CB8-6F8336DF720C}"/>
              </a:ext>
            </a:extLst>
          </p:cNvPr>
          <p:cNvPicPr>
            <a:picLocks noChangeAspect="1"/>
          </p:cNvPicPr>
          <p:nvPr/>
        </p:nvPicPr>
        <p:blipFill>
          <a:blip r:embed="rId10"/>
          <a:stretch>
            <a:fillRect/>
          </a:stretch>
        </p:blipFill>
        <p:spPr>
          <a:xfrm>
            <a:off x="9120531" y="4218474"/>
            <a:ext cx="2924583" cy="2086266"/>
          </a:xfrm>
          <a:prstGeom prst="rect">
            <a:avLst/>
          </a:prstGeom>
        </p:spPr>
      </p:pic>
      <p:pic>
        <p:nvPicPr>
          <p:cNvPr id="26" name="Picture 25">
            <a:extLst>
              <a:ext uri="{FF2B5EF4-FFF2-40B4-BE49-F238E27FC236}">
                <a16:creationId xmlns:a16="http://schemas.microsoft.com/office/drawing/2014/main" id="{C64DBB51-DFF9-B474-7AD9-1141D4711757}"/>
              </a:ext>
            </a:extLst>
          </p:cNvPr>
          <p:cNvPicPr>
            <a:picLocks noChangeAspect="1"/>
          </p:cNvPicPr>
          <p:nvPr/>
        </p:nvPicPr>
        <p:blipFill>
          <a:blip r:embed="rId11"/>
          <a:stretch>
            <a:fillRect/>
          </a:stretch>
        </p:blipFill>
        <p:spPr>
          <a:xfrm>
            <a:off x="13181829" y="5560303"/>
            <a:ext cx="9526329" cy="6030167"/>
          </a:xfrm>
          <a:prstGeom prst="rect">
            <a:avLst/>
          </a:prstGeom>
          <a:effectLst>
            <a:glow rad="228600">
              <a:schemeClr val="accent4">
                <a:satMod val="175000"/>
                <a:alpha val="40000"/>
              </a:schemeClr>
            </a:glow>
          </a:effectLst>
        </p:spPr>
      </p:pic>
      <p:sp>
        <p:nvSpPr>
          <p:cNvPr id="27" name="TextBox 26">
            <a:extLst>
              <a:ext uri="{FF2B5EF4-FFF2-40B4-BE49-F238E27FC236}">
                <a16:creationId xmlns:a16="http://schemas.microsoft.com/office/drawing/2014/main" id="{2B772AA7-97B5-5E0D-235F-9E2660B3D2E2}"/>
              </a:ext>
            </a:extLst>
          </p:cNvPr>
          <p:cNvSpPr txBox="1"/>
          <p:nvPr/>
        </p:nvSpPr>
        <p:spPr>
          <a:xfrm>
            <a:off x="16231068" y="2528666"/>
            <a:ext cx="3706464" cy="3170099"/>
          </a:xfrm>
          <a:prstGeom prst="rect">
            <a:avLst/>
          </a:prstGeom>
          <a:noFill/>
        </p:spPr>
        <p:txBody>
          <a:bodyPr wrap="none" rtlCol="0">
            <a:spAutoFit/>
          </a:bodyPr>
          <a:lstStyle/>
          <a:p>
            <a:pPr algn="ctr"/>
            <a:r>
              <a:rPr lang="en-US" sz="20000" noProof="0">
                <a:effectLst>
                  <a:glow rad="228600">
                    <a:schemeClr val="accent4">
                      <a:satMod val="175000"/>
                      <a:alpha val="40000"/>
                    </a:schemeClr>
                  </a:glow>
                </a:effectLst>
              </a:rPr>
              <a:t>🥇</a:t>
            </a:r>
          </a:p>
        </p:txBody>
      </p:sp>
      <p:sp>
        <p:nvSpPr>
          <p:cNvPr id="28" name="Rectangle 27">
            <a:extLst>
              <a:ext uri="{FF2B5EF4-FFF2-40B4-BE49-F238E27FC236}">
                <a16:creationId xmlns:a16="http://schemas.microsoft.com/office/drawing/2014/main" id="{87E82A40-70A1-C2BF-04FF-913AF26553AE}"/>
              </a:ext>
            </a:extLst>
          </p:cNvPr>
          <p:cNvSpPr/>
          <p:nvPr/>
        </p:nvSpPr>
        <p:spPr>
          <a:xfrm>
            <a:off x="822224" y="3021799"/>
            <a:ext cx="12281647" cy="10310904"/>
          </a:xfrm>
          <a:prstGeom prst="rect">
            <a:avLst/>
          </a:prstGeom>
          <a:solidFill>
            <a:srgbClr val="1F1E32">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TextBox 28">
            <a:extLst>
              <a:ext uri="{FF2B5EF4-FFF2-40B4-BE49-F238E27FC236}">
                <a16:creationId xmlns:a16="http://schemas.microsoft.com/office/drawing/2014/main" id="{17EA8FFE-C535-570A-2983-8E396C532BCA}"/>
              </a:ext>
            </a:extLst>
          </p:cNvPr>
          <p:cNvSpPr txBox="1"/>
          <p:nvPr/>
        </p:nvSpPr>
        <p:spPr>
          <a:xfrm>
            <a:off x="22895859" y="12911432"/>
            <a:ext cx="808042" cy="369332"/>
          </a:xfrm>
          <a:prstGeom prst="rect">
            <a:avLst/>
          </a:prstGeom>
          <a:noFill/>
        </p:spPr>
        <p:txBody>
          <a:bodyPr wrap="none" rtlCol="0">
            <a:spAutoFit/>
          </a:bodyPr>
          <a:lstStyle/>
          <a:p>
            <a:r>
              <a:rPr lang="en-US">
                <a:hlinkClick r:id="rId12"/>
              </a:rPr>
              <a:t>source</a:t>
            </a:r>
            <a:endParaRPr lang="en-US"/>
          </a:p>
        </p:txBody>
      </p:sp>
    </p:spTree>
    <p:extLst>
      <p:ext uri="{BB962C8B-B14F-4D97-AF65-F5344CB8AC3E}">
        <p14:creationId xmlns:p14="http://schemas.microsoft.com/office/powerpoint/2010/main" val="362181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 fill="hold"/>
                                        <p:tgtEl>
                                          <p:spTgt spid="7"/>
                                        </p:tgtEl>
                                        <p:attrNameLst>
                                          <p:attrName>ppt_w</p:attrName>
                                        </p:attrNameLst>
                                      </p:cBhvr>
                                      <p:tavLst>
                                        <p:tav tm="0">
                                          <p:val>
                                            <p:fltVal val="0"/>
                                          </p:val>
                                        </p:tav>
                                        <p:tav tm="100000">
                                          <p:val>
                                            <p:strVal val="#ppt_w"/>
                                          </p:val>
                                        </p:tav>
                                      </p:tavLst>
                                    </p:anim>
                                    <p:anim calcmode="lin" valueType="num">
                                      <p:cBhvr>
                                        <p:cTn id="8" dur="150" fill="hold"/>
                                        <p:tgtEl>
                                          <p:spTgt spid="7"/>
                                        </p:tgtEl>
                                        <p:attrNameLst>
                                          <p:attrName>ppt_h</p:attrName>
                                        </p:attrNameLst>
                                      </p:cBhvr>
                                      <p:tavLst>
                                        <p:tav tm="0">
                                          <p:val>
                                            <p:fltVal val="0"/>
                                          </p:val>
                                        </p:tav>
                                        <p:tav tm="100000">
                                          <p:val>
                                            <p:strVal val="#ppt_h"/>
                                          </p:val>
                                        </p:tav>
                                      </p:tavLst>
                                    </p:anim>
                                    <p:animEffect transition="in" filter="fade">
                                      <p:cBhvr>
                                        <p:cTn id="9" dur="150"/>
                                        <p:tgtEl>
                                          <p:spTgt spid="7"/>
                                        </p:tgtEl>
                                      </p:cBhvr>
                                    </p:animEffect>
                                  </p:childTnLst>
                                </p:cTn>
                              </p:par>
                            </p:childTnLst>
                          </p:cTn>
                        </p:par>
                        <p:par>
                          <p:cTn id="10" fill="hold">
                            <p:stCondLst>
                              <p:cond delay="15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50" fill="hold"/>
                                        <p:tgtEl>
                                          <p:spTgt spid="5"/>
                                        </p:tgtEl>
                                        <p:attrNameLst>
                                          <p:attrName>ppt_w</p:attrName>
                                        </p:attrNameLst>
                                      </p:cBhvr>
                                      <p:tavLst>
                                        <p:tav tm="0">
                                          <p:val>
                                            <p:fltVal val="0"/>
                                          </p:val>
                                        </p:tav>
                                        <p:tav tm="100000">
                                          <p:val>
                                            <p:strVal val="#ppt_w"/>
                                          </p:val>
                                        </p:tav>
                                      </p:tavLst>
                                    </p:anim>
                                    <p:anim calcmode="lin" valueType="num">
                                      <p:cBhvr>
                                        <p:cTn id="14" dur="150" fill="hold"/>
                                        <p:tgtEl>
                                          <p:spTgt spid="5"/>
                                        </p:tgtEl>
                                        <p:attrNameLst>
                                          <p:attrName>ppt_h</p:attrName>
                                        </p:attrNameLst>
                                      </p:cBhvr>
                                      <p:tavLst>
                                        <p:tav tm="0">
                                          <p:val>
                                            <p:fltVal val="0"/>
                                          </p:val>
                                        </p:tav>
                                        <p:tav tm="100000">
                                          <p:val>
                                            <p:strVal val="#ppt_h"/>
                                          </p:val>
                                        </p:tav>
                                      </p:tavLst>
                                    </p:anim>
                                    <p:animEffect transition="in" filter="fade">
                                      <p:cBhvr>
                                        <p:cTn id="15" dur="150"/>
                                        <p:tgtEl>
                                          <p:spTgt spid="5"/>
                                        </p:tgtEl>
                                      </p:cBhvr>
                                    </p:animEffect>
                                  </p:childTnLst>
                                </p:cTn>
                              </p:par>
                            </p:childTnLst>
                          </p:cTn>
                        </p:par>
                        <p:par>
                          <p:cTn id="16" fill="hold">
                            <p:stCondLst>
                              <p:cond delay="3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50" fill="hold"/>
                                        <p:tgtEl>
                                          <p:spTgt spid="9"/>
                                        </p:tgtEl>
                                        <p:attrNameLst>
                                          <p:attrName>ppt_w</p:attrName>
                                        </p:attrNameLst>
                                      </p:cBhvr>
                                      <p:tavLst>
                                        <p:tav tm="0">
                                          <p:val>
                                            <p:fltVal val="0"/>
                                          </p:val>
                                        </p:tav>
                                        <p:tav tm="100000">
                                          <p:val>
                                            <p:strVal val="#ppt_w"/>
                                          </p:val>
                                        </p:tav>
                                      </p:tavLst>
                                    </p:anim>
                                    <p:anim calcmode="lin" valueType="num">
                                      <p:cBhvr>
                                        <p:cTn id="20" dur="150" fill="hold"/>
                                        <p:tgtEl>
                                          <p:spTgt spid="9"/>
                                        </p:tgtEl>
                                        <p:attrNameLst>
                                          <p:attrName>ppt_h</p:attrName>
                                        </p:attrNameLst>
                                      </p:cBhvr>
                                      <p:tavLst>
                                        <p:tav tm="0">
                                          <p:val>
                                            <p:fltVal val="0"/>
                                          </p:val>
                                        </p:tav>
                                        <p:tav tm="100000">
                                          <p:val>
                                            <p:strVal val="#ppt_h"/>
                                          </p:val>
                                        </p:tav>
                                      </p:tavLst>
                                    </p:anim>
                                    <p:animEffect transition="in" filter="fade">
                                      <p:cBhvr>
                                        <p:cTn id="21" dur="150"/>
                                        <p:tgtEl>
                                          <p:spTgt spid="9"/>
                                        </p:tgtEl>
                                      </p:cBhvr>
                                    </p:animEffect>
                                  </p:childTnLst>
                                </p:cTn>
                              </p:par>
                            </p:childTnLst>
                          </p:cTn>
                        </p:par>
                        <p:par>
                          <p:cTn id="22" fill="hold">
                            <p:stCondLst>
                              <p:cond delay="450"/>
                            </p:stCondLst>
                            <p:childTnLst>
                              <p:par>
                                <p:cTn id="23" presetID="53" presetClass="entr" presetSubtype="16"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150" fill="hold"/>
                                        <p:tgtEl>
                                          <p:spTgt spid="24"/>
                                        </p:tgtEl>
                                        <p:attrNameLst>
                                          <p:attrName>ppt_w</p:attrName>
                                        </p:attrNameLst>
                                      </p:cBhvr>
                                      <p:tavLst>
                                        <p:tav tm="0">
                                          <p:val>
                                            <p:fltVal val="0"/>
                                          </p:val>
                                        </p:tav>
                                        <p:tav tm="100000">
                                          <p:val>
                                            <p:strVal val="#ppt_w"/>
                                          </p:val>
                                        </p:tav>
                                      </p:tavLst>
                                    </p:anim>
                                    <p:anim calcmode="lin" valueType="num">
                                      <p:cBhvr>
                                        <p:cTn id="26" dur="150" fill="hold"/>
                                        <p:tgtEl>
                                          <p:spTgt spid="24"/>
                                        </p:tgtEl>
                                        <p:attrNameLst>
                                          <p:attrName>ppt_h</p:attrName>
                                        </p:attrNameLst>
                                      </p:cBhvr>
                                      <p:tavLst>
                                        <p:tav tm="0">
                                          <p:val>
                                            <p:fltVal val="0"/>
                                          </p:val>
                                        </p:tav>
                                        <p:tav tm="100000">
                                          <p:val>
                                            <p:strVal val="#ppt_h"/>
                                          </p:val>
                                        </p:tav>
                                      </p:tavLst>
                                    </p:anim>
                                    <p:animEffect transition="in" filter="fade">
                                      <p:cBhvr>
                                        <p:cTn id="27" dur="150"/>
                                        <p:tgtEl>
                                          <p:spTgt spid="24"/>
                                        </p:tgtEl>
                                      </p:cBhvr>
                                    </p:animEffect>
                                  </p:childTnLst>
                                </p:cTn>
                              </p:par>
                            </p:childTnLst>
                          </p:cTn>
                        </p:par>
                        <p:par>
                          <p:cTn id="28" fill="hold">
                            <p:stCondLst>
                              <p:cond delay="600"/>
                            </p:stCondLst>
                            <p:childTnLst>
                              <p:par>
                                <p:cTn id="29" presetID="53" presetClass="entr" presetSubtype="16"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50" fill="hold"/>
                                        <p:tgtEl>
                                          <p:spTgt spid="12"/>
                                        </p:tgtEl>
                                        <p:attrNameLst>
                                          <p:attrName>ppt_w</p:attrName>
                                        </p:attrNameLst>
                                      </p:cBhvr>
                                      <p:tavLst>
                                        <p:tav tm="0">
                                          <p:val>
                                            <p:fltVal val="0"/>
                                          </p:val>
                                        </p:tav>
                                        <p:tav tm="100000">
                                          <p:val>
                                            <p:strVal val="#ppt_w"/>
                                          </p:val>
                                        </p:tav>
                                      </p:tavLst>
                                    </p:anim>
                                    <p:anim calcmode="lin" valueType="num">
                                      <p:cBhvr>
                                        <p:cTn id="32" dur="150" fill="hold"/>
                                        <p:tgtEl>
                                          <p:spTgt spid="12"/>
                                        </p:tgtEl>
                                        <p:attrNameLst>
                                          <p:attrName>ppt_h</p:attrName>
                                        </p:attrNameLst>
                                      </p:cBhvr>
                                      <p:tavLst>
                                        <p:tav tm="0">
                                          <p:val>
                                            <p:fltVal val="0"/>
                                          </p:val>
                                        </p:tav>
                                        <p:tav tm="100000">
                                          <p:val>
                                            <p:strVal val="#ppt_h"/>
                                          </p:val>
                                        </p:tav>
                                      </p:tavLst>
                                    </p:anim>
                                    <p:animEffect transition="in" filter="fade">
                                      <p:cBhvr>
                                        <p:cTn id="33" dur="150"/>
                                        <p:tgtEl>
                                          <p:spTgt spid="12"/>
                                        </p:tgtEl>
                                      </p:cBhvr>
                                    </p:animEffect>
                                  </p:childTnLst>
                                </p:cTn>
                              </p:par>
                            </p:childTnLst>
                          </p:cTn>
                        </p:par>
                        <p:par>
                          <p:cTn id="34" fill="hold">
                            <p:stCondLst>
                              <p:cond delay="750"/>
                            </p:stCondLst>
                            <p:childTnLst>
                              <p:par>
                                <p:cTn id="35" presetID="53" presetClass="entr" presetSubtype="16"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150" fill="hold"/>
                                        <p:tgtEl>
                                          <p:spTgt spid="18"/>
                                        </p:tgtEl>
                                        <p:attrNameLst>
                                          <p:attrName>ppt_w</p:attrName>
                                        </p:attrNameLst>
                                      </p:cBhvr>
                                      <p:tavLst>
                                        <p:tav tm="0">
                                          <p:val>
                                            <p:fltVal val="0"/>
                                          </p:val>
                                        </p:tav>
                                        <p:tav tm="100000">
                                          <p:val>
                                            <p:strVal val="#ppt_w"/>
                                          </p:val>
                                        </p:tav>
                                      </p:tavLst>
                                    </p:anim>
                                    <p:anim calcmode="lin" valueType="num">
                                      <p:cBhvr>
                                        <p:cTn id="38" dur="150" fill="hold"/>
                                        <p:tgtEl>
                                          <p:spTgt spid="18"/>
                                        </p:tgtEl>
                                        <p:attrNameLst>
                                          <p:attrName>ppt_h</p:attrName>
                                        </p:attrNameLst>
                                      </p:cBhvr>
                                      <p:tavLst>
                                        <p:tav tm="0">
                                          <p:val>
                                            <p:fltVal val="0"/>
                                          </p:val>
                                        </p:tav>
                                        <p:tav tm="100000">
                                          <p:val>
                                            <p:strVal val="#ppt_h"/>
                                          </p:val>
                                        </p:tav>
                                      </p:tavLst>
                                    </p:anim>
                                    <p:animEffect transition="in" filter="fade">
                                      <p:cBhvr>
                                        <p:cTn id="39" dur="150"/>
                                        <p:tgtEl>
                                          <p:spTgt spid="18"/>
                                        </p:tgtEl>
                                      </p:cBhvr>
                                    </p:animEffect>
                                  </p:childTnLst>
                                </p:cTn>
                              </p:par>
                            </p:childTnLst>
                          </p:cTn>
                        </p:par>
                        <p:par>
                          <p:cTn id="40" fill="hold">
                            <p:stCondLst>
                              <p:cond delay="900"/>
                            </p:stCondLst>
                            <p:childTnLst>
                              <p:par>
                                <p:cTn id="41" presetID="53" presetClass="entr" presetSubtype="16"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150" fill="hold"/>
                                        <p:tgtEl>
                                          <p:spTgt spid="15"/>
                                        </p:tgtEl>
                                        <p:attrNameLst>
                                          <p:attrName>ppt_w</p:attrName>
                                        </p:attrNameLst>
                                      </p:cBhvr>
                                      <p:tavLst>
                                        <p:tav tm="0">
                                          <p:val>
                                            <p:fltVal val="0"/>
                                          </p:val>
                                        </p:tav>
                                        <p:tav tm="100000">
                                          <p:val>
                                            <p:strVal val="#ppt_w"/>
                                          </p:val>
                                        </p:tav>
                                      </p:tavLst>
                                    </p:anim>
                                    <p:anim calcmode="lin" valueType="num">
                                      <p:cBhvr>
                                        <p:cTn id="44" dur="150" fill="hold"/>
                                        <p:tgtEl>
                                          <p:spTgt spid="15"/>
                                        </p:tgtEl>
                                        <p:attrNameLst>
                                          <p:attrName>ppt_h</p:attrName>
                                        </p:attrNameLst>
                                      </p:cBhvr>
                                      <p:tavLst>
                                        <p:tav tm="0">
                                          <p:val>
                                            <p:fltVal val="0"/>
                                          </p:val>
                                        </p:tav>
                                        <p:tav tm="100000">
                                          <p:val>
                                            <p:strVal val="#ppt_h"/>
                                          </p:val>
                                        </p:tav>
                                      </p:tavLst>
                                    </p:anim>
                                    <p:animEffect transition="in" filter="fade">
                                      <p:cBhvr>
                                        <p:cTn id="45" dur="150"/>
                                        <p:tgtEl>
                                          <p:spTgt spid="15"/>
                                        </p:tgtEl>
                                      </p:cBhvr>
                                    </p:animEffect>
                                  </p:childTnLst>
                                </p:cTn>
                              </p:par>
                            </p:childTnLst>
                          </p:cTn>
                        </p:par>
                        <p:par>
                          <p:cTn id="46" fill="hold">
                            <p:stCondLst>
                              <p:cond delay="1050"/>
                            </p:stCondLst>
                            <p:childTnLst>
                              <p:par>
                                <p:cTn id="47" presetID="53" presetClass="entr" presetSubtype="16"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50" fill="hold"/>
                                        <p:tgtEl>
                                          <p:spTgt spid="20"/>
                                        </p:tgtEl>
                                        <p:attrNameLst>
                                          <p:attrName>ppt_w</p:attrName>
                                        </p:attrNameLst>
                                      </p:cBhvr>
                                      <p:tavLst>
                                        <p:tav tm="0">
                                          <p:val>
                                            <p:fltVal val="0"/>
                                          </p:val>
                                        </p:tav>
                                        <p:tav tm="100000">
                                          <p:val>
                                            <p:strVal val="#ppt_w"/>
                                          </p:val>
                                        </p:tav>
                                      </p:tavLst>
                                    </p:anim>
                                    <p:anim calcmode="lin" valueType="num">
                                      <p:cBhvr>
                                        <p:cTn id="50" dur="150" fill="hold"/>
                                        <p:tgtEl>
                                          <p:spTgt spid="20"/>
                                        </p:tgtEl>
                                        <p:attrNameLst>
                                          <p:attrName>ppt_h</p:attrName>
                                        </p:attrNameLst>
                                      </p:cBhvr>
                                      <p:tavLst>
                                        <p:tav tm="0">
                                          <p:val>
                                            <p:fltVal val="0"/>
                                          </p:val>
                                        </p:tav>
                                        <p:tav tm="100000">
                                          <p:val>
                                            <p:strVal val="#ppt_h"/>
                                          </p:val>
                                        </p:tav>
                                      </p:tavLst>
                                    </p:anim>
                                    <p:animEffect transition="in" filter="fade">
                                      <p:cBhvr>
                                        <p:cTn id="51" dur="15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childTnLst>
                          </p:cTn>
                        </p:par>
                        <p:par>
                          <p:cTn id="57" fill="hold">
                            <p:stCondLst>
                              <p:cond delay="500"/>
                            </p:stCondLst>
                            <p:childTnLst>
                              <p:par>
                                <p:cTn id="58" presetID="31" presetClass="entr" presetSubtype="0" fill="hold" nodeType="after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p:cTn id="60" dur="1000" fill="hold"/>
                                        <p:tgtEl>
                                          <p:spTgt spid="26"/>
                                        </p:tgtEl>
                                        <p:attrNameLst>
                                          <p:attrName>ppt_w</p:attrName>
                                        </p:attrNameLst>
                                      </p:cBhvr>
                                      <p:tavLst>
                                        <p:tav tm="0">
                                          <p:val>
                                            <p:fltVal val="0"/>
                                          </p:val>
                                        </p:tav>
                                        <p:tav tm="100000">
                                          <p:val>
                                            <p:strVal val="#ppt_w"/>
                                          </p:val>
                                        </p:tav>
                                      </p:tavLst>
                                    </p:anim>
                                    <p:anim calcmode="lin" valueType="num">
                                      <p:cBhvr>
                                        <p:cTn id="61" dur="1000" fill="hold"/>
                                        <p:tgtEl>
                                          <p:spTgt spid="26"/>
                                        </p:tgtEl>
                                        <p:attrNameLst>
                                          <p:attrName>ppt_h</p:attrName>
                                        </p:attrNameLst>
                                      </p:cBhvr>
                                      <p:tavLst>
                                        <p:tav tm="0">
                                          <p:val>
                                            <p:fltVal val="0"/>
                                          </p:val>
                                        </p:tav>
                                        <p:tav tm="100000">
                                          <p:val>
                                            <p:strVal val="#ppt_h"/>
                                          </p:val>
                                        </p:tav>
                                      </p:tavLst>
                                    </p:anim>
                                    <p:anim calcmode="lin" valueType="num">
                                      <p:cBhvr>
                                        <p:cTn id="62" dur="1000" fill="hold"/>
                                        <p:tgtEl>
                                          <p:spTgt spid="26"/>
                                        </p:tgtEl>
                                        <p:attrNameLst>
                                          <p:attrName>style.rotation</p:attrName>
                                        </p:attrNameLst>
                                      </p:cBhvr>
                                      <p:tavLst>
                                        <p:tav tm="0">
                                          <p:val>
                                            <p:fltVal val="90"/>
                                          </p:val>
                                        </p:tav>
                                        <p:tav tm="100000">
                                          <p:val>
                                            <p:fltVal val="0"/>
                                          </p:val>
                                        </p:tav>
                                      </p:tavLst>
                                    </p:anim>
                                    <p:animEffect transition="in" filter="fade">
                                      <p:cBhvr>
                                        <p:cTn id="63" dur="1000"/>
                                        <p:tgtEl>
                                          <p:spTgt spid="26"/>
                                        </p:tgtEl>
                                      </p:cBhvr>
                                    </p:animEffect>
                                  </p:childTnLst>
                                </p:cTn>
                              </p:par>
                              <p:par>
                                <p:cTn id="64" presetID="2" presetClass="entr" presetSubtype="1"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fill="hold"/>
                                        <p:tgtEl>
                                          <p:spTgt spid="27"/>
                                        </p:tgtEl>
                                        <p:attrNameLst>
                                          <p:attrName>ppt_x</p:attrName>
                                        </p:attrNameLst>
                                      </p:cBhvr>
                                      <p:tavLst>
                                        <p:tav tm="0">
                                          <p:val>
                                            <p:strVal val="#ppt_x"/>
                                          </p:val>
                                        </p:tav>
                                        <p:tav tm="100000">
                                          <p:val>
                                            <p:strVal val="#ppt_x"/>
                                          </p:val>
                                        </p:tav>
                                      </p:tavLst>
                                    </p:anim>
                                    <p:anim calcmode="lin" valueType="num">
                                      <p:cBhvr additive="base">
                                        <p:cTn id="67" dur="500" fill="hold"/>
                                        <p:tgtEl>
                                          <p:spTgt spid="27"/>
                                        </p:tgtEl>
                                        <p:attrNameLst>
                                          <p:attrName>ppt_y</p:attrName>
                                        </p:attrNameLst>
                                      </p:cBhvr>
                                      <p:tavLst>
                                        <p:tav tm="0">
                                          <p:val>
                                            <p:strVal val="0-#ppt_h/2"/>
                                          </p:val>
                                        </p:tav>
                                        <p:tav tm="100000">
                                          <p:val>
                                            <p:strVal val="#ppt_y"/>
                                          </p:val>
                                        </p:tav>
                                      </p:tavLst>
                                    </p:anim>
                                  </p:childTnLst>
                                </p:cTn>
                              </p:par>
                            </p:childTnLst>
                          </p:cTn>
                        </p:par>
                        <p:par>
                          <p:cTn id="68" fill="hold">
                            <p:stCondLst>
                              <p:cond delay="1500"/>
                            </p:stCondLst>
                            <p:childTnLst>
                              <p:par>
                                <p:cTn id="69" presetID="32" presetClass="emph" presetSubtype="0" repeatCount="10000" fill="hold" grpId="1" nodeType="afterEffect">
                                  <p:stCondLst>
                                    <p:cond delay="0"/>
                                  </p:stCondLst>
                                  <p:childTnLst>
                                    <p:animRot by="120000">
                                      <p:cBhvr>
                                        <p:cTn id="70" dur="20" fill="hold">
                                          <p:stCondLst>
                                            <p:cond delay="0"/>
                                          </p:stCondLst>
                                        </p:cTn>
                                        <p:tgtEl>
                                          <p:spTgt spid="27"/>
                                        </p:tgtEl>
                                        <p:attrNameLst>
                                          <p:attrName>r</p:attrName>
                                        </p:attrNameLst>
                                      </p:cBhvr>
                                    </p:animRot>
                                    <p:animRot by="-240000">
                                      <p:cBhvr>
                                        <p:cTn id="71" dur="40" fill="hold">
                                          <p:stCondLst>
                                            <p:cond delay="40"/>
                                          </p:stCondLst>
                                        </p:cTn>
                                        <p:tgtEl>
                                          <p:spTgt spid="27"/>
                                        </p:tgtEl>
                                        <p:attrNameLst>
                                          <p:attrName>r</p:attrName>
                                        </p:attrNameLst>
                                      </p:cBhvr>
                                    </p:animRot>
                                    <p:animRot by="240000">
                                      <p:cBhvr>
                                        <p:cTn id="72" dur="40" fill="hold">
                                          <p:stCondLst>
                                            <p:cond delay="80"/>
                                          </p:stCondLst>
                                        </p:cTn>
                                        <p:tgtEl>
                                          <p:spTgt spid="27"/>
                                        </p:tgtEl>
                                        <p:attrNameLst>
                                          <p:attrName>r</p:attrName>
                                        </p:attrNameLst>
                                      </p:cBhvr>
                                    </p:animRot>
                                    <p:animRot by="-240000">
                                      <p:cBhvr>
                                        <p:cTn id="73" dur="40" fill="hold">
                                          <p:stCondLst>
                                            <p:cond delay="120"/>
                                          </p:stCondLst>
                                        </p:cTn>
                                        <p:tgtEl>
                                          <p:spTgt spid="27"/>
                                        </p:tgtEl>
                                        <p:attrNameLst>
                                          <p:attrName>r</p:attrName>
                                        </p:attrNameLst>
                                      </p:cBhvr>
                                    </p:animRot>
                                    <p:animRot by="120000">
                                      <p:cBhvr>
                                        <p:cTn id="74" dur="40" fill="hold">
                                          <p:stCondLst>
                                            <p:cond delay="16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1F95BB-F76B-5A10-1767-3326F64C84D2}"/>
              </a:ext>
            </a:extLst>
          </p:cNvPr>
          <p:cNvSpPr>
            <a:spLocks noGrp="1"/>
          </p:cNvSpPr>
          <p:nvPr>
            <p:ph type="body" sz="quarter" idx="10"/>
          </p:nvPr>
        </p:nvSpPr>
        <p:spPr>
          <a:xfrm>
            <a:off x="1502605" y="2678979"/>
            <a:ext cx="7800998" cy="1890091"/>
          </a:xfrm>
          <a:effectLst>
            <a:glow rad="228600">
              <a:schemeClr val="accent4">
                <a:satMod val="175000"/>
                <a:alpha val="40000"/>
              </a:schemeClr>
            </a:glow>
          </a:effectLst>
        </p:spPr>
        <p:txBody>
          <a:bodyPr/>
          <a:lstStyle/>
          <a:p>
            <a:pPr algn="ctr"/>
            <a:r>
              <a:rPr lang="en-US" noProof="0"/>
              <a:t>The </a:t>
            </a:r>
            <a:r>
              <a:rPr lang="en-US" b="1" noProof="0">
                <a:solidFill>
                  <a:srgbClr val="FF0000"/>
                </a:solidFill>
              </a:rPr>
              <a:t>Co</a:t>
            </a:r>
            <a:r>
              <a:rPr lang="en-US" b="1" noProof="0">
                <a:solidFill>
                  <a:srgbClr val="FFC000"/>
                </a:solidFill>
              </a:rPr>
              <a:t>m</a:t>
            </a:r>
            <a:r>
              <a:rPr lang="en-US" b="1" noProof="0">
                <a:solidFill>
                  <a:srgbClr val="FFFF00"/>
                </a:solidFill>
              </a:rPr>
              <a:t>mo</a:t>
            </a:r>
            <a:r>
              <a:rPr lang="en-US" b="1" noProof="0">
                <a:solidFill>
                  <a:srgbClr val="00B050"/>
                </a:solidFill>
              </a:rPr>
              <a:t>do</a:t>
            </a:r>
            <a:r>
              <a:rPr lang="en-US" b="1" noProof="0">
                <a:solidFill>
                  <a:srgbClr val="00B0F0"/>
                </a:solidFill>
              </a:rPr>
              <a:t>re</a:t>
            </a:r>
            <a:r>
              <a:rPr lang="en-US" noProof="0"/>
              <a:t> </a:t>
            </a:r>
            <a:r>
              <a:rPr lang="en-US" b="1" noProof="0">
                <a:solidFill>
                  <a:schemeClr val="tx1"/>
                </a:solidFill>
                <a:effectLst>
                  <a:glow rad="228600">
                    <a:schemeClr val="accent4">
                      <a:satMod val="175000"/>
                    </a:schemeClr>
                  </a:glow>
                </a:effectLst>
              </a:rPr>
              <a:t>64 </a:t>
            </a:r>
            <a:r>
              <a:rPr lang="en-US" noProof="0"/>
              <a:t>is back!</a:t>
            </a:r>
          </a:p>
        </p:txBody>
      </p:sp>
      <p:sp>
        <p:nvSpPr>
          <p:cNvPr id="3" name="Text Placeholder 2">
            <a:extLst>
              <a:ext uri="{FF2B5EF4-FFF2-40B4-BE49-F238E27FC236}">
                <a16:creationId xmlns:a16="http://schemas.microsoft.com/office/drawing/2014/main" id="{A50ECF75-C907-9A64-5D53-3C4AA5733AF9}"/>
              </a:ext>
            </a:extLst>
          </p:cNvPr>
          <p:cNvSpPr>
            <a:spLocks noGrp="1"/>
          </p:cNvSpPr>
          <p:nvPr>
            <p:ph type="body" sz="quarter" idx="11"/>
          </p:nvPr>
        </p:nvSpPr>
        <p:spPr>
          <a:xfrm>
            <a:off x="2293203" y="4838011"/>
            <a:ext cx="7010400" cy="939800"/>
          </a:xfrm>
        </p:spPr>
        <p:txBody>
          <a:bodyPr/>
          <a:lstStyle/>
          <a:p>
            <a:r>
              <a:rPr lang="en-US" sz="5400" noProof="0">
                <a:solidFill>
                  <a:schemeClr val="bg2"/>
                </a:solidFill>
                <a:latin typeface="Poppins" panose="00000500000000000000" pitchFamily="2" charset="0"/>
                <a:cs typeface="Poppins" panose="00000500000000000000" pitchFamily="2" charset="0"/>
              </a:rPr>
              <a:t>Thanks to PeriFratic</a:t>
            </a:r>
          </a:p>
        </p:txBody>
      </p:sp>
      <p:pic>
        <p:nvPicPr>
          <p:cNvPr id="8" name="Picture Placeholder 7">
            <a:extLst>
              <a:ext uri="{FF2B5EF4-FFF2-40B4-BE49-F238E27FC236}">
                <a16:creationId xmlns:a16="http://schemas.microsoft.com/office/drawing/2014/main" id="{A8DF983E-3E27-B233-2B08-3DCCF9D24489}"/>
              </a:ext>
            </a:extLst>
          </p:cNvPr>
          <p:cNvPicPr>
            <a:picLocks noGrp="1" noChangeAspect="1"/>
          </p:cNvPicPr>
          <p:nvPr>
            <p:ph type="pic" sz="quarter" idx="28"/>
          </p:nvPr>
        </p:nvPicPr>
        <p:blipFill>
          <a:blip r:embed="rId4"/>
          <a:srcRect t="1017" b="1017"/>
          <a:stretch>
            <a:fillRect/>
          </a:stretch>
        </p:blipFill>
        <p:spPr>
          <a:xfrm>
            <a:off x="11799140" y="617095"/>
            <a:ext cx="8425143" cy="7514317"/>
          </a:xfrm>
          <a:prstGeom prst="rect">
            <a:avLst/>
          </a:prstGeom>
          <a:ln w="127000" cap="rnd">
            <a:round/>
          </a:ln>
          <a:effectLst>
            <a:glow rad="228600">
              <a:schemeClr val="accent4">
                <a:satMod val="175000"/>
                <a:alpha val="40000"/>
              </a:schemeClr>
            </a:glow>
            <a:softEdge rad="0"/>
          </a:effectLst>
        </p:spPr>
      </p:pic>
      <p:sp>
        <p:nvSpPr>
          <p:cNvPr id="12" name="TextBox 11">
            <a:extLst>
              <a:ext uri="{FF2B5EF4-FFF2-40B4-BE49-F238E27FC236}">
                <a16:creationId xmlns:a16="http://schemas.microsoft.com/office/drawing/2014/main" id="{A4463097-30EB-050C-46FF-68024BDFC54C}"/>
              </a:ext>
            </a:extLst>
          </p:cNvPr>
          <p:cNvSpPr txBox="1"/>
          <p:nvPr/>
        </p:nvSpPr>
        <p:spPr>
          <a:xfrm>
            <a:off x="1685365" y="5521769"/>
            <a:ext cx="8315097" cy="707886"/>
          </a:xfrm>
          <a:prstGeom prst="rect">
            <a:avLst/>
          </a:prstGeom>
          <a:noFill/>
        </p:spPr>
        <p:txBody>
          <a:bodyPr wrap="none" rtlCol="0">
            <a:spAutoFit/>
          </a:bodyPr>
          <a:lstStyle/>
          <a:p>
            <a:r>
              <a:rPr lang="en-US" sz="4000" b="1" noProof="0">
                <a:solidFill>
                  <a:schemeClr val="accent2">
                    <a:lumMod val="60000"/>
                    <a:lumOff val="40000"/>
                  </a:schemeClr>
                </a:solidFill>
                <a:latin typeface="Poppins" panose="00000500000000000000" pitchFamily="2" charset="0"/>
                <a:cs typeface="Poppins" panose="00000500000000000000" pitchFamily="2" charset="0"/>
                <a:hlinkClick r:id="rId5">
                  <a:extLst>
                    <a:ext uri="{A12FA001-AC4F-418D-AE19-62706E023703}">
                      <ahyp:hlinkClr xmlns:ahyp="http://schemas.microsoft.com/office/drawing/2018/hyperlinkcolor" val="tx"/>
                    </a:ext>
                  </a:extLst>
                </a:hlinkClick>
              </a:rPr>
              <a:t>https://www.commodore.net/</a:t>
            </a:r>
            <a:r>
              <a:rPr lang="en-US" sz="4000" noProof="0">
                <a:latin typeface="Poppins" panose="00000500000000000000" pitchFamily="2" charset="0"/>
                <a:cs typeface="Poppins" panose="00000500000000000000" pitchFamily="2" charset="0"/>
              </a:rPr>
              <a:t> </a:t>
            </a:r>
          </a:p>
        </p:txBody>
      </p:sp>
      <p:pic>
        <p:nvPicPr>
          <p:cNvPr id="18" name="Online Media 14" title="New Commodore 64 Ultimate: The Best-Selling Home Computer Ever Is Back">
            <a:hlinkClick r:id="" action="ppaction://media"/>
            <a:extLst>
              <a:ext uri="{FF2B5EF4-FFF2-40B4-BE49-F238E27FC236}">
                <a16:creationId xmlns:a16="http://schemas.microsoft.com/office/drawing/2014/main" id="{2EED8365-15D4-3F6F-3A30-58A5C9B2846E}"/>
              </a:ext>
            </a:extLst>
          </p:cNvPr>
          <p:cNvPicPr>
            <a:picLocks noRot="1" noChangeAspect="1"/>
          </p:cNvPicPr>
          <p:nvPr>
            <a:videoFile r:link="rId1"/>
          </p:nvPr>
        </p:nvPicPr>
        <p:blipFill>
          <a:blip r:embed="rId6"/>
          <a:stretch>
            <a:fillRect/>
          </a:stretch>
        </p:blipFill>
        <p:spPr>
          <a:xfrm>
            <a:off x="10113774" y="6372387"/>
            <a:ext cx="12217308" cy="6902779"/>
          </a:xfrm>
          <a:prstGeom prst="rect">
            <a:avLst/>
          </a:prstGeom>
          <a:ln w="127000" cap="rnd">
            <a:gradFill>
              <a:gsLst>
                <a:gs pos="0">
                  <a:schemeClr val="accent3">
                    <a:lumMod val="60000"/>
                    <a:lumOff val="40000"/>
                  </a:schemeClr>
                </a:gs>
                <a:gs pos="36000">
                  <a:schemeClr val="accent2">
                    <a:lumMod val="60000"/>
                    <a:lumOff val="40000"/>
                  </a:schemeClr>
                </a:gs>
                <a:gs pos="68000">
                  <a:schemeClr val="accent1">
                    <a:lumMod val="60000"/>
                    <a:lumOff val="40000"/>
                  </a:schemeClr>
                </a:gs>
                <a:gs pos="100000">
                  <a:schemeClr val="accent1"/>
                </a:gs>
              </a:gsLst>
              <a:lin ang="5400000" scaled="1"/>
            </a:gradFill>
          </a:ln>
          <a:effectLst>
            <a:glow rad="228600">
              <a:schemeClr val="accent4">
                <a:satMod val="175000"/>
                <a:alpha val="40000"/>
              </a:schemeClr>
            </a:glow>
          </a:effectLst>
        </p:spPr>
      </p:pic>
      <p:pic>
        <p:nvPicPr>
          <p:cNvPr id="20" name="Picture 19">
            <a:extLst>
              <a:ext uri="{FF2B5EF4-FFF2-40B4-BE49-F238E27FC236}">
                <a16:creationId xmlns:a16="http://schemas.microsoft.com/office/drawing/2014/main" id="{84B3B026-8AB4-52EA-931F-A25D60F356BD}"/>
              </a:ext>
            </a:extLst>
          </p:cNvPr>
          <p:cNvPicPr>
            <a:picLocks noChangeAspect="1"/>
          </p:cNvPicPr>
          <p:nvPr/>
        </p:nvPicPr>
        <p:blipFill>
          <a:blip r:embed="rId7"/>
          <a:stretch>
            <a:fillRect/>
          </a:stretch>
        </p:blipFill>
        <p:spPr>
          <a:xfrm>
            <a:off x="2522339" y="7288306"/>
            <a:ext cx="5761530" cy="4392706"/>
          </a:xfrm>
          <a:prstGeom prst="rect">
            <a:avLst/>
          </a:prstGeom>
          <a:ln w="127000" cap="rnd">
            <a:gradFill>
              <a:gsLst>
                <a:gs pos="0">
                  <a:schemeClr val="accent3">
                    <a:lumMod val="60000"/>
                    <a:lumOff val="40000"/>
                  </a:schemeClr>
                </a:gs>
                <a:gs pos="38000">
                  <a:schemeClr val="accent2">
                    <a:lumMod val="60000"/>
                    <a:lumOff val="40000"/>
                  </a:schemeClr>
                </a:gs>
                <a:gs pos="73000">
                  <a:schemeClr val="accent1">
                    <a:lumMod val="60000"/>
                    <a:lumOff val="40000"/>
                  </a:schemeClr>
                </a:gs>
                <a:gs pos="100000">
                  <a:schemeClr val="accent1"/>
                </a:gs>
              </a:gsLst>
              <a:lin ang="5400000" scaled="1"/>
            </a:gradFill>
          </a:ln>
          <a:effectLst>
            <a:glow rad="228600">
              <a:schemeClr val="accent4">
                <a:satMod val="175000"/>
                <a:alpha val="40000"/>
              </a:schemeClr>
            </a:glow>
          </a:effectLst>
        </p:spPr>
      </p:pic>
    </p:spTree>
    <p:extLst>
      <p:ext uri="{BB962C8B-B14F-4D97-AF65-F5344CB8AC3E}">
        <p14:creationId xmlns:p14="http://schemas.microsoft.com/office/powerpoint/2010/main" val="55735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par>
                          <p:cTn id="31" fill="hold">
                            <p:stCondLst>
                              <p:cond delay="1000"/>
                            </p:stCondLst>
                            <p:childTnLst>
                              <p:par>
                                <p:cTn id="32" presetID="1" presetClass="mediacall" presetSubtype="0" fill="hold" nodeType="afterEffect">
                                  <p:stCondLst>
                                    <p:cond delay="0"/>
                                  </p:stCondLst>
                                  <p:childTnLst>
                                    <p:cmd type="call" cmd="playFrom(0.0)">
                                      <p:cBhvr>
                                        <p:cTn id="33"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18"/>
                </p:tgtEl>
              </p:cMediaNode>
            </p:video>
          </p:childTnLst>
        </p:cTn>
      </p:par>
    </p:tnLst>
    <p:bldLst>
      <p:bldP spid="2" grpId="0" build="p"/>
      <p:bldP spid="3" grpId="0"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38F29-F7C0-F0EC-24DD-F07FF36A0A10}"/>
              </a:ext>
            </a:extLst>
          </p:cNvPr>
          <p:cNvSpPr>
            <a:spLocks noGrp="1"/>
          </p:cNvSpPr>
          <p:nvPr>
            <p:ph type="body" sz="quarter" idx="10"/>
          </p:nvPr>
        </p:nvSpPr>
        <p:spPr>
          <a:xfrm>
            <a:off x="1140565" y="1066800"/>
            <a:ext cx="9156050" cy="939800"/>
          </a:xfrm>
        </p:spPr>
        <p:txBody>
          <a:bodyPr/>
          <a:lstStyle/>
          <a:p>
            <a:r>
              <a:rPr lang="en-US"/>
              <a:t>💾 The </a:t>
            </a:r>
            <a:r>
              <a:rPr lang="en-US">
                <a:solidFill>
                  <a:srgbClr val="FF0000"/>
                </a:solidFill>
              </a:rPr>
              <a:t>Co</a:t>
            </a:r>
            <a:r>
              <a:rPr lang="en-US">
                <a:solidFill>
                  <a:srgbClr val="FFC000"/>
                </a:solidFill>
              </a:rPr>
              <a:t>m</a:t>
            </a:r>
            <a:r>
              <a:rPr lang="en-US">
                <a:solidFill>
                  <a:srgbClr val="FFFF00"/>
                </a:solidFill>
              </a:rPr>
              <a:t>mo</a:t>
            </a:r>
            <a:r>
              <a:rPr lang="en-US">
                <a:solidFill>
                  <a:srgbClr val="00B050"/>
                </a:solidFill>
              </a:rPr>
              <a:t>do</a:t>
            </a:r>
            <a:r>
              <a:rPr lang="en-US">
                <a:solidFill>
                  <a:srgbClr val="00B0F0"/>
                </a:solidFill>
              </a:rPr>
              <a:t>re</a:t>
            </a:r>
            <a:r>
              <a:rPr lang="en-US"/>
              <a:t> </a:t>
            </a:r>
            <a:r>
              <a:rPr lang="en-US">
                <a:solidFill>
                  <a:schemeClr val="tx1"/>
                </a:solidFill>
                <a:effectLst>
                  <a:glow rad="228600">
                    <a:schemeClr val="accent4">
                      <a:satMod val="175000"/>
                    </a:schemeClr>
                  </a:glow>
                </a:effectLst>
              </a:rPr>
              <a:t>64</a:t>
            </a:r>
            <a:endParaRPr lang="en-US"/>
          </a:p>
        </p:txBody>
      </p:sp>
      <p:sp>
        <p:nvSpPr>
          <p:cNvPr id="3" name="Text Placeholder 2">
            <a:extLst>
              <a:ext uri="{FF2B5EF4-FFF2-40B4-BE49-F238E27FC236}">
                <a16:creationId xmlns:a16="http://schemas.microsoft.com/office/drawing/2014/main" id="{C9442576-C31D-2D18-F21D-184D4A23F617}"/>
              </a:ext>
            </a:extLst>
          </p:cNvPr>
          <p:cNvSpPr>
            <a:spLocks noGrp="1"/>
          </p:cNvSpPr>
          <p:nvPr>
            <p:ph type="body" sz="quarter" idx="11"/>
          </p:nvPr>
        </p:nvSpPr>
        <p:spPr>
          <a:xfrm>
            <a:off x="1140564" y="1930400"/>
            <a:ext cx="8003435" cy="939800"/>
          </a:xfrm>
        </p:spPr>
        <p:txBody>
          <a:bodyPr/>
          <a:lstStyle/>
          <a:p>
            <a:r>
              <a:rPr lang="en-US"/>
              <a:t>The Hardware</a:t>
            </a:r>
          </a:p>
        </p:txBody>
      </p:sp>
      <p:sp>
        <p:nvSpPr>
          <p:cNvPr id="4" name="Text Placeholder 3">
            <a:extLst>
              <a:ext uri="{FF2B5EF4-FFF2-40B4-BE49-F238E27FC236}">
                <a16:creationId xmlns:a16="http://schemas.microsoft.com/office/drawing/2014/main" id="{BBBFE2EA-AE01-5B5A-BB37-8915F46BEA5D}"/>
              </a:ext>
            </a:extLst>
          </p:cNvPr>
          <p:cNvSpPr>
            <a:spLocks noGrp="1"/>
          </p:cNvSpPr>
          <p:nvPr>
            <p:ph type="body" sz="quarter" idx="16"/>
          </p:nvPr>
        </p:nvSpPr>
        <p:spPr/>
        <p:txBody>
          <a:bodyPr/>
          <a:lstStyle/>
          <a:p>
            <a:pPr algn="ctr"/>
            <a:r>
              <a:rPr lang="en-US"/>
              <a:t>MOS </a:t>
            </a:r>
            <a:r>
              <a:rPr lang="en-US" b="1">
                <a:solidFill>
                  <a:srgbClr val="FFFF00"/>
                </a:solidFill>
              </a:rPr>
              <a:t>6510</a:t>
            </a:r>
          </a:p>
        </p:txBody>
      </p:sp>
      <p:sp>
        <p:nvSpPr>
          <p:cNvPr id="5" name="Text Placeholder 4">
            <a:extLst>
              <a:ext uri="{FF2B5EF4-FFF2-40B4-BE49-F238E27FC236}">
                <a16:creationId xmlns:a16="http://schemas.microsoft.com/office/drawing/2014/main" id="{CD15DB98-189B-52AC-A674-281CEE70E698}"/>
              </a:ext>
            </a:extLst>
          </p:cNvPr>
          <p:cNvSpPr>
            <a:spLocks noGrp="1"/>
          </p:cNvSpPr>
          <p:nvPr>
            <p:ph type="body" sz="quarter" idx="19"/>
          </p:nvPr>
        </p:nvSpPr>
        <p:spPr/>
        <p:txBody>
          <a:bodyPr/>
          <a:lstStyle/>
          <a:p>
            <a:pPr algn="ctr"/>
            <a:r>
              <a:rPr lang="en-US"/>
              <a:t>🧠 CPU</a:t>
            </a:r>
          </a:p>
        </p:txBody>
      </p:sp>
      <p:sp>
        <p:nvSpPr>
          <p:cNvPr id="6" name="Text Placeholder 5">
            <a:extLst>
              <a:ext uri="{FF2B5EF4-FFF2-40B4-BE49-F238E27FC236}">
                <a16:creationId xmlns:a16="http://schemas.microsoft.com/office/drawing/2014/main" id="{3B1882FE-E608-5258-9EB6-4EDF43BF1AD9}"/>
              </a:ext>
            </a:extLst>
          </p:cNvPr>
          <p:cNvSpPr>
            <a:spLocks noGrp="1"/>
          </p:cNvSpPr>
          <p:nvPr>
            <p:ph type="body" sz="quarter" idx="22"/>
          </p:nvPr>
        </p:nvSpPr>
        <p:spPr/>
        <p:txBody>
          <a:bodyPr/>
          <a:lstStyle/>
          <a:p>
            <a:r>
              <a:rPr lang="en-US" sz="2400">
                <a:latin typeface="Poppins" panose="00000500000000000000" pitchFamily="2" charset="0"/>
                <a:cs typeface="Poppins" panose="00000500000000000000" pitchFamily="2" charset="0"/>
              </a:rPr>
              <a:t>~ </a:t>
            </a:r>
            <a:r>
              <a:rPr lang="en-US" sz="2400" b="1">
                <a:solidFill>
                  <a:srgbClr val="FFFF00"/>
                </a:solidFill>
                <a:latin typeface="Poppins" panose="00000500000000000000" pitchFamily="2" charset="0"/>
                <a:cs typeface="Poppins" panose="00000500000000000000" pitchFamily="2" charset="0"/>
              </a:rPr>
              <a:t>1</a:t>
            </a:r>
            <a:r>
              <a:rPr lang="en-US" sz="2400">
                <a:latin typeface="Poppins" panose="00000500000000000000" pitchFamily="2" charset="0"/>
                <a:cs typeface="Poppins" panose="00000500000000000000" pitchFamily="2" charset="0"/>
              </a:rPr>
              <a:t> MHZ Clock</a:t>
            </a:r>
          </a:p>
          <a:p>
            <a:r>
              <a:rPr lang="en-US" sz="2400">
                <a:latin typeface="Poppins" panose="00000500000000000000" pitchFamily="2" charset="0"/>
                <a:cs typeface="Poppins" panose="00000500000000000000" pitchFamily="2" charset="0"/>
              </a:rPr>
              <a:t>Data Width : </a:t>
            </a:r>
            <a:r>
              <a:rPr lang="en-US" sz="2400" b="1">
                <a:solidFill>
                  <a:srgbClr val="FFFF00"/>
                </a:solidFill>
                <a:latin typeface="Poppins" panose="00000500000000000000" pitchFamily="2" charset="0"/>
                <a:cs typeface="Poppins" panose="00000500000000000000" pitchFamily="2" charset="0"/>
              </a:rPr>
              <a:t>8</a:t>
            </a:r>
            <a:r>
              <a:rPr lang="en-US" sz="2400">
                <a:latin typeface="Poppins" panose="00000500000000000000" pitchFamily="2" charset="0"/>
                <a:cs typeface="Poppins" panose="00000500000000000000" pitchFamily="2" charset="0"/>
              </a:rPr>
              <a:t> bit</a:t>
            </a:r>
          </a:p>
          <a:p>
            <a:r>
              <a:rPr lang="en-US" sz="2400">
                <a:latin typeface="Poppins" panose="00000500000000000000" pitchFamily="2" charset="0"/>
                <a:cs typeface="Poppins" panose="00000500000000000000" pitchFamily="2" charset="0"/>
              </a:rPr>
              <a:t>Address Width: </a:t>
            </a:r>
            <a:r>
              <a:rPr lang="en-US" sz="2400" b="1">
                <a:solidFill>
                  <a:srgbClr val="FFFF00"/>
                </a:solidFill>
                <a:latin typeface="Poppins" panose="00000500000000000000" pitchFamily="2" charset="0"/>
                <a:cs typeface="Poppins" panose="00000500000000000000" pitchFamily="2" charset="0"/>
              </a:rPr>
              <a:t>16</a:t>
            </a:r>
            <a:r>
              <a:rPr lang="en-US" sz="2400">
                <a:latin typeface="Poppins" panose="00000500000000000000" pitchFamily="2" charset="0"/>
                <a:cs typeface="Poppins" panose="00000500000000000000" pitchFamily="2" charset="0"/>
              </a:rPr>
              <a:t> bit</a:t>
            </a:r>
          </a:p>
        </p:txBody>
      </p:sp>
      <p:sp>
        <p:nvSpPr>
          <p:cNvPr id="7" name="Text Placeholder 6">
            <a:extLst>
              <a:ext uri="{FF2B5EF4-FFF2-40B4-BE49-F238E27FC236}">
                <a16:creationId xmlns:a16="http://schemas.microsoft.com/office/drawing/2014/main" id="{E2CEE49F-D824-BC16-049F-F015441E0427}"/>
              </a:ext>
            </a:extLst>
          </p:cNvPr>
          <p:cNvSpPr>
            <a:spLocks noGrp="1"/>
          </p:cNvSpPr>
          <p:nvPr>
            <p:ph type="body" sz="quarter" idx="23"/>
          </p:nvPr>
        </p:nvSpPr>
        <p:spPr>
          <a:xfrm>
            <a:off x="5734958" y="7943354"/>
            <a:ext cx="3491894" cy="635000"/>
          </a:xfrm>
        </p:spPr>
        <p:txBody>
          <a:bodyPr/>
          <a:lstStyle/>
          <a:p>
            <a:pPr algn="ctr"/>
            <a:r>
              <a:rPr lang="en-US"/>
              <a:t>VIC-II</a:t>
            </a:r>
          </a:p>
        </p:txBody>
      </p:sp>
      <p:sp>
        <p:nvSpPr>
          <p:cNvPr id="8" name="Text Placeholder 7">
            <a:extLst>
              <a:ext uri="{FF2B5EF4-FFF2-40B4-BE49-F238E27FC236}">
                <a16:creationId xmlns:a16="http://schemas.microsoft.com/office/drawing/2014/main" id="{55EC79A4-B4AA-404A-652D-23F9CD37561E}"/>
              </a:ext>
            </a:extLst>
          </p:cNvPr>
          <p:cNvSpPr>
            <a:spLocks noGrp="1"/>
          </p:cNvSpPr>
          <p:nvPr>
            <p:ph type="body" sz="quarter" idx="24"/>
          </p:nvPr>
        </p:nvSpPr>
        <p:spPr>
          <a:xfrm>
            <a:off x="5357219" y="7032372"/>
            <a:ext cx="4181228" cy="635000"/>
          </a:xfrm>
        </p:spPr>
        <p:txBody>
          <a:bodyPr/>
          <a:lstStyle/>
          <a:p>
            <a:pPr algn="ctr"/>
            <a:r>
              <a:rPr lang="en-US" sz="4800"/>
              <a:t>🎨Graphics</a:t>
            </a:r>
          </a:p>
        </p:txBody>
      </p:sp>
      <p:sp>
        <p:nvSpPr>
          <p:cNvPr id="9" name="Text Placeholder 8">
            <a:extLst>
              <a:ext uri="{FF2B5EF4-FFF2-40B4-BE49-F238E27FC236}">
                <a16:creationId xmlns:a16="http://schemas.microsoft.com/office/drawing/2014/main" id="{52D7F5C5-975F-7671-4E88-922B99D53EE5}"/>
              </a:ext>
            </a:extLst>
          </p:cNvPr>
          <p:cNvSpPr>
            <a:spLocks noGrp="1"/>
          </p:cNvSpPr>
          <p:nvPr>
            <p:ph type="body" sz="quarter" idx="25"/>
          </p:nvPr>
        </p:nvSpPr>
        <p:spPr>
          <a:xfrm>
            <a:off x="5734959" y="8740532"/>
            <a:ext cx="3491894" cy="2316022"/>
          </a:xfrm>
        </p:spPr>
        <p:txBody>
          <a:bodyPr/>
          <a:lstStyle/>
          <a:p>
            <a:r>
              <a:rPr lang="en-US" sz="2400" b="1">
                <a:solidFill>
                  <a:srgbClr val="FFFF00"/>
                </a:solidFill>
                <a:latin typeface="Poppins" panose="00000500000000000000" pitchFamily="2" charset="0"/>
                <a:cs typeface="Poppins" panose="00000500000000000000" pitchFamily="2" charset="0"/>
              </a:rPr>
              <a:t>16</a:t>
            </a:r>
            <a:r>
              <a:rPr lang="en-US" sz="2400">
                <a:latin typeface="Poppins" panose="00000500000000000000" pitchFamily="2" charset="0"/>
                <a:cs typeface="Poppins" panose="00000500000000000000" pitchFamily="2" charset="0"/>
              </a:rPr>
              <a:t> KB address space</a:t>
            </a:r>
          </a:p>
          <a:p>
            <a:r>
              <a:rPr lang="en-US" sz="2400" b="1">
                <a:solidFill>
                  <a:srgbClr val="FFFF00"/>
                </a:solidFill>
                <a:latin typeface="Poppins" panose="00000500000000000000" pitchFamily="2" charset="0"/>
                <a:cs typeface="Poppins" panose="00000500000000000000" pitchFamily="2" charset="0"/>
              </a:rPr>
              <a:t>16</a:t>
            </a:r>
            <a:r>
              <a:rPr lang="en-US" sz="2400">
                <a:latin typeface="Poppins" panose="00000500000000000000" pitchFamily="2" charset="0"/>
                <a:cs typeface="Poppins" panose="00000500000000000000" pitchFamily="2" charset="0"/>
              </a:rPr>
              <a:t> colors</a:t>
            </a:r>
          </a:p>
          <a:p>
            <a:r>
              <a:rPr lang="en-US" sz="2400" b="1">
                <a:solidFill>
                  <a:srgbClr val="FFFF00"/>
                </a:solidFill>
                <a:latin typeface="Poppins" panose="00000500000000000000" pitchFamily="2" charset="0"/>
                <a:cs typeface="Poppins" panose="00000500000000000000" pitchFamily="2" charset="0"/>
              </a:rPr>
              <a:t>320</a:t>
            </a:r>
            <a:r>
              <a:rPr lang="en-US" sz="2400">
                <a:latin typeface="Poppins" panose="00000500000000000000" pitchFamily="2" charset="0"/>
                <a:cs typeface="Poppins" panose="00000500000000000000" pitchFamily="2" charset="0"/>
              </a:rPr>
              <a:t> x </a:t>
            </a:r>
            <a:r>
              <a:rPr lang="en-US" sz="2400" b="1">
                <a:solidFill>
                  <a:srgbClr val="FFFF00"/>
                </a:solidFill>
                <a:latin typeface="Poppins" panose="00000500000000000000" pitchFamily="2" charset="0"/>
                <a:cs typeface="Poppins" panose="00000500000000000000" pitchFamily="2" charset="0"/>
              </a:rPr>
              <a:t>200</a:t>
            </a:r>
            <a:r>
              <a:rPr lang="en-US" sz="2400">
                <a:latin typeface="Poppins" panose="00000500000000000000" pitchFamily="2" charset="0"/>
                <a:cs typeface="Poppins" panose="00000500000000000000" pitchFamily="2" charset="0"/>
              </a:rPr>
              <a:t> pixels</a:t>
            </a:r>
          </a:p>
          <a:p>
            <a:r>
              <a:rPr lang="en-US" sz="2400" b="1">
                <a:solidFill>
                  <a:srgbClr val="FFFF00"/>
                </a:solidFill>
                <a:latin typeface="Poppins" panose="00000500000000000000" pitchFamily="2" charset="0"/>
                <a:cs typeface="Poppins" panose="00000500000000000000" pitchFamily="2" charset="0"/>
              </a:rPr>
              <a:t>8</a:t>
            </a:r>
            <a:r>
              <a:rPr lang="en-US" sz="2400">
                <a:latin typeface="Poppins" panose="00000500000000000000" pitchFamily="2" charset="0"/>
                <a:cs typeface="Poppins" panose="00000500000000000000" pitchFamily="2" charset="0"/>
              </a:rPr>
              <a:t> Sprites</a:t>
            </a:r>
          </a:p>
          <a:p>
            <a:r>
              <a:rPr lang="en-US" sz="2400">
                <a:latin typeface="Poppins" panose="00000500000000000000" pitchFamily="2" charset="0"/>
                <a:cs typeface="Poppins" panose="00000500000000000000" pitchFamily="2" charset="0"/>
              </a:rPr>
              <a:t>Smooth Scrolling</a:t>
            </a:r>
          </a:p>
        </p:txBody>
      </p:sp>
      <p:sp>
        <p:nvSpPr>
          <p:cNvPr id="10" name="Text Placeholder 9">
            <a:extLst>
              <a:ext uri="{FF2B5EF4-FFF2-40B4-BE49-F238E27FC236}">
                <a16:creationId xmlns:a16="http://schemas.microsoft.com/office/drawing/2014/main" id="{A7472FFD-7E49-2A23-7294-40AF8A88F94A}"/>
              </a:ext>
            </a:extLst>
          </p:cNvPr>
          <p:cNvSpPr>
            <a:spLocks noGrp="1"/>
          </p:cNvSpPr>
          <p:nvPr>
            <p:ph type="body" sz="quarter" idx="26"/>
          </p:nvPr>
        </p:nvSpPr>
        <p:spPr>
          <a:xfrm>
            <a:off x="10296615" y="7943354"/>
            <a:ext cx="3618157" cy="635000"/>
          </a:xfrm>
        </p:spPr>
        <p:txBody>
          <a:bodyPr/>
          <a:lstStyle/>
          <a:p>
            <a:pPr algn="ctr"/>
            <a:r>
              <a:rPr lang="en-US"/>
              <a:t>SID – MOS </a:t>
            </a:r>
            <a:r>
              <a:rPr lang="en-US" b="1">
                <a:solidFill>
                  <a:srgbClr val="FFFF00"/>
                </a:solidFill>
              </a:rPr>
              <a:t>6581</a:t>
            </a:r>
          </a:p>
        </p:txBody>
      </p:sp>
      <p:sp>
        <p:nvSpPr>
          <p:cNvPr id="11" name="Text Placeholder 10">
            <a:extLst>
              <a:ext uri="{FF2B5EF4-FFF2-40B4-BE49-F238E27FC236}">
                <a16:creationId xmlns:a16="http://schemas.microsoft.com/office/drawing/2014/main" id="{5AED5C3C-91CF-F307-1221-02F78D48372E}"/>
              </a:ext>
            </a:extLst>
          </p:cNvPr>
          <p:cNvSpPr>
            <a:spLocks noGrp="1"/>
          </p:cNvSpPr>
          <p:nvPr>
            <p:ph type="body" sz="quarter" idx="27"/>
          </p:nvPr>
        </p:nvSpPr>
        <p:spPr>
          <a:xfrm>
            <a:off x="9986682" y="7032372"/>
            <a:ext cx="3936161" cy="635000"/>
          </a:xfrm>
        </p:spPr>
        <p:txBody>
          <a:bodyPr/>
          <a:lstStyle/>
          <a:p>
            <a:pPr algn="ctr"/>
            <a:r>
              <a:rPr lang="en-US"/>
              <a:t>🎹Sound</a:t>
            </a:r>
          </a:p>
        </p:txBody>
      </p:sp>
      <p:sp>
        <p:nvSpPr>
          <p:cNvPr id="12" name="Text Placeholder 11">
            <a:extLst>
              <a:ext uri="{FF2B5EF4-FFF2-40B4-BE49-F238E27FC236}">
                <a16:creationId xmlns:a16="http://schemas.microsoft.com/office/drawing/2014/main" id="{7166B455-7B78-CF09-A7B1-6A955ABB6D69}"/>
              </a:ext>
            </a:extLst>
          </p:cNvPr>
          <p:cNvSpPr>
            <a:spLocks noGrp="1"/>
          </p:cNvSpPr>
          <p:nvPr>
            <p:ph type="body" sz="quarter" idx="28"/>
          </p:nvPr>
        </p:nvSpPr>
        <p:spPr>
          <a:xfrm>
            <a:off x="10296616" y="8740532"/>
            <a:ext cx="3618157" cy="3245280"/>
          </a:xfrm>
        </p:spPr>
        <p:txBody>
          <a:bodyPr/>
          <a:lstStyle/>
          <a:p>
            <a:r>
              <a:rPr lang="en-US" sz="2400" b="1">
                <a:solidFill>
                  <a:srgbClr val="FFFF00"/>
                </a:solidFill>
                <a:latin typeface="Poppins" panose="00000500000000000000" pitchFamily="2" charset="0"/>
                <a:cs typeface="Poppins" panose="00000500000000000000" pitchFamily="2" charset="0"/>
              </a:rPr>
              <a:t>3</a:t>
            </a:r>
            <a:r>
              <a:rPr lang="en-US" sz="2400">
                <a:latin typeface="Poppins" panose="00000500000000000000" pitchFamily="2" charset="0"/>
                <a:cs typeface="Poppins" panose="00000500000000000000" pitchFamily="2" charset="0"/>
              </a:rPr>
              <a:t> voices</a:t>
            </a:r>
          </a:p>
          <a:p>
            <a:r>
              <a:rPr lang="en-US" sz="2400" b="1">
                <a:solidFill>
                  <a:srgbClr val="FFFF00"/>
                </a:solidFill>
                <a:latin typeface="Poppins" panose="00000500000000000000" pitchFamily="2" charset="0"/>
                <a:cs typeface="Poppins" panose="00000500000000000000" pitchFamily="2" charset="0"/>
              </a:rPr>
              <a:t>4 </a:t>
            </a:r>
            <a:r>
              <a:rPr lang="en-US" sz="2400">
                <a:latin typeface="Poppins" panose="00000500000000000000" pitchFamily="2" charset="0"/>
                <a:cs typeface="Poppins" panose="00000500000000000000" pitchFamily="2" charset="0"/>
              </a:rPr>
              <a:t>wave forms</a:t>
            </a:r>
          </a:p>
          <a:p>
            <a:r>
              <a:rPr lang="en-US" sz="2400" b="1">
                <a:solidFill>
                  <a:srgbClr val="FFFF00"/>
                </a:solidFill>
                <a:latin typeface="Poppins" panose="00000500000000000000" pitchFamily="2" charset="0"/>
                <a:cs typeface="Poppins" panose="00000500000000000000" pitchFamily="2" charset="0"/>
              </a:rPr>
              <a:t>3 </a:t>
            </a:r>
            <a:r>
              <a:rPr lang="en-US" sz="2400" err="1">
                <a:latin typeface="Poppins" panose="00000500000000000000" pitchFamily="2" charset="0"/>
                <a:cs typeface="Poppins" panose="00000500000000000000" pitchFamily="2" charset="0"/>
              </a:rPr>
              <a:t>ampl</a:t>
            </a:r>
            <a:r>
              <a:rPr lang="en-US" sz="2400">
                <a:latin typeface="Poppins" panose="00000500000000000000" pitchFamily="2" charset="0"/>
                <a:cs typeface="Poppins" panose="00000500000000000000" pitchFamily="2" charset="0"/>
              </a:rPr>
              <a:t> modulators</a:t>
            </a:r>
          </a:p>
          <a:p>
            <a:r>
              <a:rPr lang="en-US" sz="2400" b="1">
                <a:solidFill>
                  <a:srgbClr val="FFFF00"/>
                </a:solidFill>
                <a:latin typeface="Poppins" panose="00000500000000000000" pitchFamily="2" charset="0"/>
                <a:cs typeface="Poppins" panose="00000500000000000000" pitchFamily="2" charset="0"/>
              </a:rPr>
              <a:t>3 </a:t>
            </a:r>
            <a:r>
              <a:rPr lang="en-US" sz="2400">
                <a:latin typeface="Poppins" panose="00000500000000000000" pitchFamily="2" charset="0"/>
                <a:cs typeface="Poppins" panose="00000500000000000000" pitchFamily="2" charset="0"/>
              </a:rPr>
              <a:t>envelope gen</a:t>
            </a:r>
          </a:p>
          <a:p>
            <a:r>
              <a:rPr lang="en-US" sz="2400">
                <a:latin typeface="Poppins" panose="00000500000000000000" pitchFamily="2" charset="0"/>
                <a:cs typeface="Poppins" panose="00000500000000000000" pitchFamily="2" charset="0"/>
              </a:rPr>
              <a:t>Ring modulation</a:t>
            </a:r>
          </a:p>
          <a:p>
            <a:r>
              <a:rPr lang="en-US" sz="2400">
                <a:latin typeface="Poppins" panose="00000500000000000000" pitchFamily="2" charset="0"/>
                <a:cs typeface="Poppins" panose="00000500000000000000" pitchFamily="2" charset="0"/>
              </a:rPr>
              <a:t>Filter (low, band, high)</a:t>
            </a:r>
          </a:p>
        </p:txBody>
      </p:sp>
      <p:sp>
        <p:nvSpPr>
          <p:cNvPr id="13" name="Text Placeholder 12">
            <a:extLst>
              <a:ext uri="{FF2B5EF4-FFF2-40B4-BE49-F238E27FC236}">
                <a16:creationId xmlns:a16="http://schemas.microsoft.com/office/drawing/2014/main" id="{6566B949-77A4-D9C1-86C6-2E9A42B7AEC8}"/>
              </a:ext>
            </a:extLst>
          </p:cNvPr>
          <p:cNvSpPr>
            <a:spLocks noGrp="1"/>
          </p:cNvSpPr>
          <p:nvPr>
            <p:ph type="body" sz="quarter" idx="29"/>
          </p:nvPr>
        </p:nvSpPr>
        <p:spPr>
          <a:xfrm>
            <a:off x="14704791" y="7943354"/>
            <a:ext cx="3695318" cy="635000"/>
          </a:xfrm>
        </p:spPr>
        <p:txBody>
          <a:bodyPr/>
          <a:lstStyle/>
          <a:p>
            <a:pPr algn="ctr"/>
            <a:r>
              <a:rPr lang="en-US"/>
              <a:t>CIA – MOS </a:t>
            </a:r>
            <a:r>
              <a:rPr lang="en-US" b="1">
                <a:solidFill>
                  <a:srgbClr val="FFFF00"/>
                </a:solidFill>
              </a:rPr>
              <a:t>6526</a:t>
            </a:r>
          </a:p>
        </p:txBody>
      </p:sp>
      <p:sp>
        <p:nvSpPr>
          <p:cNvPr id="14" name="Text Placeholder 13">
            <a:extLst>
              <a:ext uri="{FF2B5EF4-FFF2-40B4-BE49-F238E27FC236}">
                <a16:creationId xmlns:a16="http://schemas.microsoft.com/office/drawing/2014/main" id="{76E39D28-9602-36F2-22D8-34E05ECEFDFE}"/>
              </a:ext>
            </a:extLst>
          </p:cNvPr>
          <p:cNvSpPr>
            <a:spLocks noGrp="1"/>
          </p:cNvSpPr>
          <p:nvPr>
            <p:ph type="body" sz="quarter" idx="30"/>
          </p:nvPr>
        </p:nvSpPr>
        <p:spPr>
          <a:xfrm>
            <a:off x="14714844" y="7032372"/>
            <a:ext cx="3481841" cy="635000"/>
          </a:xfrm>
        </p:spPr>
        <p:txBody>
          <a:bodyPr/>
          <a:lstStyle/>
          <a:p>
            <a:r>
              <a:rPr lang="en-US"/>
              <a:t>💽 I/O</a:t>
            </a:r>
          </a:p>
        </p:txBody>
      </p:sp>
      <p:sp>
        <p:nvSpPr>
          <p:cNvPr id="15" name="Text Placeholder 14">
            <a:extLst>
              <a:ext uri="{FF2B5EF4-FFF2-40B4-BE49-F238E27FC236}">
                <a16:creationId xmlns:a16="http://schemas.microsoft.com/office/drawing/2014/main" id="{D71603AC-B98D-DB30-E475-0AC01223BBEE}"/>
              </a:ext>
            </a:extLst>
          </p:cNvPr>
          <p:cNvSpPr>
            <a:spLocks noGrp="1"/>
          </p:cNvSpPr>
          <p:nvPr>
            <p:ph type="body" sz="quarter" idx="31"/>
          </p:nvPr>
        </p:nvSpPr>
        <p:spPr>
          <a:xfrm>
            <a:off x="14704792" y="8740532"/>
            <a:ext cx="3491894" cy="1836590"/>
          </a:xfrm>
        </p:spPr>
        <p:txBody>
          <a:bodyPr/>
          <a:lstStyle/>
          <a:p>
            <a:r>
              <a:rPr lang="en-US" sz="2400" b="1">
                <a:solidFill>
                  <a:srgbClr val="FFFF00"/>
                </a:solidFill>
                <a:latin typeface="Poppins" panose="00000500000000000000" pitchFamily="2" charset="0"/>
                <a:cs typeface="Poppins" panose="00000500000000000000" pitchFamily="2" charset="0"/>
              </a:rPr>
              <a:t>16</a:t>
            </a:r>
            <a:r>
              <a:rPr lang="en-US" sz="2400">
                <a:latin typeface="Poppins" panose="00000500000000000000" pitchFamily="2" charset="0"/>
                <a:cs typeface="Poppins" panose="00000500000000000000" pitchFamily="2" charset="0"/>
              </a:rPr>
              <a:t> I/O</a:t>
            </a:r>
          </a:p>
          <a:p>
            <a:r>
              <a:rPr lang="en-US" sz="2400" b="1">
                <a:solidFill>
                  <a:srgbClr val="FFFF00"/>
                </a:solidFill>
                <a:latin typeface="Poppins" panose="00000500000000000000" pitchFamily="2" charset="0"/>
                <a:cs typeface="Poppins" panose="00000500000000000000" pitchFamily="2" charset="0"/>
              </a:rPr>
              <a:t>2</a:t>
            </a:r>
            <a:r>
              <a:rPr lang="en-US" sz="2400">
                <a:latin typeface="Poppins" panose="00000500000000000000" pitchFamily="2" charset="0"/>
                <a:cs typeface="Poppins" panose="00000500000000000000" pitchFamily="2" charset="0"/>
              </a:rPr>
              <a:t> x </a:t>
            </a:r>
            <a:r>
              <a:rPr lang="en-US" sz="2400" b="1">
                <a:solidFill>
                  <a:srgbClr val="FFFF00"/>
                </a:solidFill>
                <a:latin typeface="Poppins" panose="00000500000000000000" pitchFamily="2" charset="0"/>
                <a:cs typeface="Poppins" panose="00000500000000000000" pitchFamily="2" charset="0"/>
              </a:rPr>
              <a:t>16</a:t>
            </a:r>
            <a:r>
              <a:rPr lang="en-US" sz="2400">
                <a:latin typeface="Poppins" panose="00000500000000000000" pitchFamily="2" charset="0"/>
                <a:cs typeface="Poppins" panose="00000500000000000000" pitchFamily="2" charset="0"/>
              </a:rPr>
              <a:t>-bit timers</a:t>
            </a:r>
          </a:p>
        </p:txBody>
      </p:sp>
      <p:sp>
        <p:nvSpPr>
          <p:cNvPr id="16" name="Text Placeholder 15">
            <a:extLst>
              <a:ext uri="{FF2B5EF4-FFF2-40B4-BE49-F238E27FC236}">
                <a16:creationId xmlns:a16="http://schemas.microsoft.com/office/drawing/2014/main" id="{353D4433-3D42-0F61-41ED-8D69AA5D133F}"/>
              </a:ext>
            </a:extLst>
          </p:cNvPr>
          <p:cNvSpPr>
            <a:spLocks noGrp="1"/>
          </p:cNvSpPr>
          <p:nvPr>
            <p:ph type="body" sz="quarter" idx="32"/>
          </p:nvPr>
        </p:nvSpPr>
        <p:spPr>
          <a:xfrm>
            <a:off x="19123011" y="7943354"/>
            <a:ext cx="3491894" cy="635000"/>
          </a:xfrm>
        </p:spPr>
        <p:txBody>
          <a:bodyPr/>
          <a:lstStyle/>
          <a:p>
            <a:pPr algn="ctr"/>
            <a:r>
              <a:rPr lang="en-US"/>
              <a:t>RAM &amp; ROM</a:t>
            </a:r>
          </a:p>
        </p:txBody>
      </p:sp>
      <p:sp>
        <p:nvSpPr>
          <p:cNvPr id="17" name="Text Placeholder 16">
            <a:extLst>
              <a:ext uri="{FF2B5EF4-FFF2-40B4-BE49-F238E27FC236}">
                <a16:creationId xmlns:a16="http://schemas.microsoft.com/office/drawing/2014/main" id="{86CC53BF-1339-2F9E-75F6-9776A56FFCAF}"/>
              </a:ext>
            </a:extLst>
          </p:cNvPr>
          <p:cNvSpPr>
            <a:spLocks noGrp="1"/>
          </p:cNvSpPr>
          <p:nvPr>
            <p:ph type="body" sz="quarter" idx="33"/>
          </p:nvPr>
        </p:nvSpPr>
        <p:spPr>
          <a:xfrm>
            <a:off x="19133064" y="7032372"/>
            <a:ext cx="3481841" cy="635000"/>
          </a:xfrm>
        </p:spPr>
        <p:txBody>
          <a:bodyPr/>
          <a:lstStyle/>
          <a:p>
            <a:r>
              <a:rPr lang="en-US"/>
              <a:t>📚 RAM</a:t>
            </a:r>
          </a:p>
        </p:txBody>
      </p:sp>
      <p:sp>
        <p:nvSpPr>
          <p:cNvPr id="18" name="Text Placeholder 17">
            <a:extLst>
              <a:ext uri="{FF2B5EF4-FFF2-40B4-BE49-F238E27FC236}">
                <a16:creationId xmlns:a16="http://schemas.microsoft.com/office/drawing/2014/main" id="{89E05C72-A2FE-81D0-442A-5FDF3EF6C4AE}"/>
              </a:ext>
            </a:extLst>
          </p:cNvPr>
          <p:cNvSpPr>
            <a:spLocks noGrp="1"/>
          </p:cNvSpPr>
          <p:nvPr>
            <p:ph type="body" sz="quarter" idx="34"/>
          </p:nvPr>
        </p:nvSpPr>
        <p:spPr>
          <a:xfrm>
            <a:off x="19123012" y="8740532"/>
            <a:ext cx="3491894" cy="1836590"/>
          </a:xfrm>
        </p:spPr>
        <p:txBody>
          <a:bodyPr/>
          <a:lstStyle/>
          <a:p>
            <a:r>
              <a:rPr lang="en-US" sz="2400" b="1">
                <a:solidFill>
                  <a:srgbClr val="FFFF00"/>
                </a:solidFill>
                <a:latin typeface="Poppins" panose="00000500000000000000" pitchFamily="2" charset="0"/>
                <a:cs typeface="Poppins" panose="00000500000000000000" pitchFamily="2" charset="0"/>
              </a:rPr>
              <a:t>64 </a:t>
            </a:r>
            <a:r>
              <a:rPr lang="en-US" sz="2400">
                <a:latin typeface="Poppins" panose="00000500000000000000" pitchFamily="2" charset="0"/>
                <a:cs typeface="Poppins" panose="00000500000000000000" pitchFamily="2" charset="0"/>
              </a:rPr>
              <a:t>KB RAM</a:t>
            </a:r>
          </a:p>
          <a:p>
            <a:r>
              <a:rPr lang="en-US" sz="2400" b="1">
                <a:solidFill>
                  <a:srgbClr val="FFFF00"/>
                </a:solidFill>
                <a:latin typeface="Poppins" panose="00000500000000000000" pitchFamily="2" charset="0"/>
                <a:cs typeface="Poppins" panose="00000500000000000000" pitchFamily="2" charset="0"/>
              </a:rPr>
              <a:t>20</a:t>
            </a:r>
            <a:r>
              <a:rPr lang="en-US" sz="2400">
                <a:latin typeface="Poppins" panose="00000500000000000000" pitchFamily="2" charset="0"/>
                <a:cs typeface="Poppins" panose="00000500000000000000" pitchFamily="2" charset="0"/>
              </a:rPr>
              <a:t> KB ROM</a:t>
            </a:r>
          </a:p>
        </p:txBody>
      </p:sp>
      <p:pic>
        <p:nvPicPr>
          <p:cNvPr id="23" name="Picture 22">
            <a:extLst>
              <a:ext uri="{FF2B5EF4-FFF2-40B4-BE49-F238E27FC236}">
                <a16:creationId xmlns:a16="http://schemas.microsoft.com/office/drawing/2014/main" id="{824C9C46-DD07-43F8-C4AD-ADC347FC8EE2}"/>
              </a:ext>
            </a:extLst>
          </p:cNvPr>
          <p:cNvPicPr>
            <a:picLocks noChangeAspect="1"/>
          </p:cNvPicPr>
          <p:nvPr/>
        </p:nvPicPr>
        <p:blipFill>
          <a:blip r:embed="rId3"/>
          <a:stretch>
            <a:fillRect/>
          </a:stretch>
        </p:blipFill>
        <p:spPr>
          <a:xfrm>
            <a:off x="593477" y="4882450"/>
            <a:ext cx="4456794" cy="1950311"/>
          </a:xfrm>
          <a:prstGeom prst="rect">
            <a:avLst/>
          </a:prstGeom>
        </p:spPr>
      </p:pic>
      <p:pic>
        <p:nvPicPr>
          <p:cNvPr id="25" name="Picture 24">
            <a:extLst>
              <a:ext uri="{FF2B5EF4-FFF2-40B4-BE49-F238E27FC236}">
                <a16:creationId xmlns:a16="http://schemas.microsoft.com/office/drawing/2014/main" id="{988DCCF5-F0A6-628F-3EF9-E7867D747982}"/>
              </a:ext>
            </a:extLst>
          </p:cNvPr>
          <p:cNvPicPr>
            <a:picLocks noChangeAspect="1"/>
          </p:cNvPicPr>
          <p:nvPr/>
        </p:nvPicPr>
        <p:blipFill>
          <a:blip r:embed="rId4"/>
          <a:stretch>
            <a:fillRect/>
          </a:stretch>
        </p:blipFill>
        <p:spPr>
          <a:xfrm>
            <a:off x="5406323" y="5347300"/>
            <a:ext cx="4530737" cy="1547081"/>
          </a:xfrm>
          <a:prstGeom prst="rect">
            <a:avLst/>
          </a:prstGeom>
        </p:spPr>
      </p:pic>
      <p:pic>
        <p:nvPicPr>
          <p:cNvPr id="27" name="Picture 26">
            <a:extLst>
              <a:ext uri="{FF2B5EF4-FFF2-40B4-BE49-F238E27FC236}">
                <a16:creationId xmlns:a16="http://schemas.microsoft.com/office/drawing/2014/main" id="{4D8B8C7B-475E-FBA6-9FB9-44DA1220D705}"/>
              </a:ext>
            </a:extLst>
          </p:cNvPr>
          <p:cNvPicPr>
            <a:picLocks noChangeAspect="1"/>
          </p:cNvPicPr>
          <p:nvPr/>
        </p:nvPicPr>
        <p:blipFill>
          <a:blip r:embed="rId5"/>
          <a:stretch>
            <a:fillRect/>
          </a:stretch>
        </p:blipFill>
        <p:spPr>
          <a:xfrm>
            <a:off x="10219456" y="4131544"/>
            <a:ext cx="3695318" cy="2819739"/>
          </a:xfrm>
          <a:prstGeom prst="rect">
            <a:avLst/>
          </a:prstGeom>
        </p:spPr>
      </p:pic>
      <p:pic>
        <p:nvPicPr>
          <p:cNvPr id="29" name="Picture 28">
            <a:extLst>
              <a:ext uri="{FF2B5EF4-FFF2-40B4-BE49-F238E27FC236}">
                <a16:creationId xmlns:a16="http://schemas.microsoft.com/office/drawing/2014/main" id="{824091BD-4EB2-A36B-F59C-CF43FE965CF8}"/>
              </a:ext>
            </a:extLst>
          </p:cNvPr>
          <p:cNvPicPr>
            <a:picLocks noChangeAspect="1"/>
          </p:cNvPicPr>
          <p:nvPr/>
        </p:nvPicPr>
        <p:blipFill>
          <a:blip r:embed="rId6"/>
          <a:stretch>
            <a:fillRect/>
          </a:stretch>
        </p:blipFill>
        <p:spPr>
          <a:xfrm>
            <a:off x="14259923" y="4298004"/>
            <a:ext cx="3695318" cy="2522054"/>
          </a:xfrm>
          <a:prstGeom prst="rect">
            <a:avLst/>
          </a:prstGeom>
        </p:spPr>
      </p:pic>
      <p:pic>
        <p:nvPicPr>
          <p:cNvPr id="3074" name="Picture 2">
            <a:extLst>
              <a:ext uri="{FF2B5EF4-FFF2-40B4-BE49-F238E27FC236}">
                <a16:creationId xmlns:a16="http://schemas.microsoft.com/office/drawing/2014/main" id="{FFBCD3B7-361C-2396-5AEB-F09326933E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21213" y="3690861"/>
            <a:ext cx="2495490" cy="280493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BE1FF88-B2A4-56BA-6634-5845746227F2}"/>
              </a:ext>
            </a:extLst>
          </p:cNvPr>
          <p:cNvSpPr txBox="1"/>
          <p:nvPr/>
        </p:nvSpPr>
        <p:spPr>
          <a:xfrm>
            <a:off x="22770354" y="12971930"/>
            <a:ext cx="808042" cy="369332"/>
          </a:xfrm>
          <a:prstGeom prst="rect">
            <a:avLst/>
          </a:prstGeom>
          <a:noFill/>
        </p:spPr>
        <p:txBody>
          <a:bodyPr wrap="none" rtlCol="0">
            <a:spAutoFit/>
          </a:bodyPr>
          <a:lstStyle/>
          <a:p>
            <a:r>
              <a:rPr lang="en-US">
                <a:hlinkClick r:id="rId8"/>
              </a:rPr>
              <a:t>source</a:t>
            </a:r>
            <a:endParaRPr lang="en-US"/>
          </a:p>
        </p:txBody>
      </p:sp>
      <p:sp>
        <p:nvSpPr>
          <p:cNvPr id="31" name="TextBox 30">
            <a:extLst>
              <a:ext uri="{FF2B5EF4-FFF2-40B4-BE49-F238E27FC236}">
                <a16:creationId xmlns:a16="http://schemas.microsoft.com/office/drawing/2014/main" id="{4812741D-9F17-8B6E-6B8A-6678E916BAC1}"/>
              </a:ext>
            </a:extLst>
          </p:cNvPr>
          <p:cNvSpPr txBox="1"/>
          <p:nvPr/>
        </p:nvSpPr>
        <p:spPr>
          <a:xfrm>
            <a:off x="23578396" y="12971930"/>
            <a:ext cx="301686" cy="369332"/>
          </a:xfrm>
          <a:prstGeom prst="rect">
            <a:avLst/>
          </a:prstGeom>
          <a:noFill/>
        </p:spPr>
        <p:txBody>
          <a:bodyPr wrap="none" rtlCol="0">
            <a:spAutoFit/>
          </a:bodyPr>
          <a:lstStyle/>
          <a:p>
            <a:r>
              <a:rPr lang="en-US">
                <a:hlinkClick r:id="rId9"/>
              </a:rPr>
              <a:t>1</a:t>
            </a:r>
            <a:endParaRPr lang="en-US"/>
          </a:p>
        </p:txBody>
      </p:sp>
    </p:spTree>
    <p:extLst>
      <p:ext uri="{BB962C8B-B14F-4D97-AF65-F5344CB8AC3E}">
        <p14:creationId xmlns:p14="http://schemas.microsoft.com/office/powerpoint/2010/main" val="237080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500"/>
                                        <p:tgtEl>
                                          <p:spTgt spid="7">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Effect transition="in" filter="fade">
                                      <p:cBhvr>
                                        <p:cTn id="39" dur="500"/>
                                        <p:tgtEl>
                                          <p:spTgt spid="9">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animEffect transition="in" filter="fade">
                                      <p:cBhvr>
                                        <p:cTn id="45" dur="500"/>
                                        <p:tgtEl>
                                          <p:spTgt spid="9">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fade">
                                      <p:cBhvr>
                                        <p:cTn id="48" dur="500"/>
                                        <p:tgtEl>
                                          <p:spTgt spid="9">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fade">
                                      <p:cBhvr>
                                        <p:cTn id="56" dur="500"/>
                                        <p:tgtEl>
                                          <p:spTgt spid="1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
                                            <p:txEl>
                                              <p:pRg st="0" end="0"/>
                                            </p:txEl>
                                          </p:spTgt>
                                        </p:tgtEl>
                                        <p:attrNameLst>
                                          <p:attrName>style.visibility</p:attrName>
                                        </p:attrNameLst>
                                      </p:cBhvr>
                                      <p:to>
                                        <p:strVal val="visible"/>
                                      </p:to>
                                    </p:set>
                                    <p:animEffect transition="in" filter="fade">
                                      <p:cBhvr>
                                        <p:cTn id="59" dur="500"/>
                                        <p:tgtEl>
                                          <p:spTgt spid="10">
                                            <p:txEl>
                                              <p:pRg st="0" end="0"/>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xEl>
                                              <p:pRg st="0" end="0"/>
                                            </p:txEl>
                                          </p:spTgt>
                                        </p:tgtEl>
                                        <p:attrNameLst>
                                          <p:attrName>style.visibility</p:attrName>
                                        </p:attrNameLst>
                                      </p:cBhvr>
                                      <p:to>
                                        <p:strVal val="visible"/>
                                      </p:to>
                                    </p:set>
                                    <p:animEffect transition="in" filter="fade">
                                      <p:cBhvr>
                                        <p:cTn id="62" dur="500"/>
                                        <p:tgtEl>
                                          <p:spTgt spid="12">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
                                            <p:txEl>
                                              <p:pRg st="1" end="1"/>
                                            </p:txEl>
                                          </p:spTgt>
                                        </p:tgtEl>
                                        <p:attrNameLst>
                                          <p:attrName>style.visibility</p:attrName>
                                        </p:attrNameLst>
                                      </p:cBhvr>
                                      <p:to>
                                        <p:strVal val="visible"/>
                                      </p:to>
                                    </p:set>
                                    <p:animEffect transition="in" filter="fade">
                                      <p:cBhvr>
                                        <p:cTn id="65" dur="500"/>
                                        <p:tgtEl>
                                          <p:spTgt spid="12">
                                            <p:txEl>
                                              <p:pRg st="1" end="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2">
                                            <p:txEl>
                                              <p:pRg st="2" end="2"/>
                                            </p:txEl>
                                          </p:spTgt>
                                        </p:tgtEl>
                                        <p:attrNameLst>
                                          <p:attrName>style.visibility</p:attrName>
                                        </p:attrNameLst>
                                      </p:cBhvr>
                                      <p:to>
                                        <p:strVal val="visible"/>
                                      </p:to>
                                    </p:set>
                                    <p:animEffect transition="in" filter="fade">
                                      <p:cBhvr>
                                        <p:cTn id="68" dur="500"/>
                                        <p:tgtEl>
                                          <p:spTgt spid="12">
                                            <p:txEl>
                                              <p:pRg st="2" end="2"/>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
                                            <p:txEl>
                                              <p:pRg st="3" end="3"/>
                                            </p:txEl>
                                          </p:spTgt>
                                        </p:tgtEl>
                                        <p:attrNameLst>
                                          <p:attrName>style.visibility</p:attrName>
                                        </p:attrNameLst>
                                      </p:cBhvr>
                                      <p:to>
                                        <p:strVal val="visible"/>
                                      </p:to>
                                    </p:set>
                                    <p:animEffect transition="in" filter="fade">
                                      <p:cBhvr>
                                        <p:cTn id="71" dur="500"/>
                                        <p:tgtEl>
                                          <p:spTgt spid="12">
                                            <p:txEl>
                                              <p:pRg st="3" end="3"/>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xEl>
                                              <p:pRg st="4" end="4"/>
                                            </p:txEl>
                                          </p:spTgt>
                                        </p:tgtEl>
                                        <p:attrNameLst>
                                          <p:attrName>style.visibility</p:attrName>
                                        </p:attrNameLst>
                                      </p:cBhvr>
                                      <p:to>
                                        <p:strVal val="visible"/>
                                      </p:to>
                                    </p:set>
                                    <p:animEffect transition="in" filter="fade">
                                      <p:cBhvr>
                                        <p:cTn id="74" dur="500"/>
                                        <p:tgtEl>
                                          <p:spTgt spid="12">
                                            <p:txEl>
                                              <p:pRg st="4" end="4"/>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
                                            <p:txEl>
                                              <p:pRg st="5" end="5"/>
                                            </p:txEl>
                                          </p:spTgt>
                                        </p:tgtEl>
                                        <p:attrNameLst>
                                          <p:attrName>style.visibility</p:attrName>
                                        </p:attrNameLst>
                                      </p:cBhvr>
                                      <p:to>
                                        <p:strVal val="visible"/>
                                      </p:to>
                                    </p:set>
                                    <p:animEffect transition="in" filter="fade">
                                      <p:cBhvr>
                                        <p:cTn id="77" dur="500"/>
                                        <p:tgtEl>
                                          <p:spTgt spid="12">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xEl>
                                              <p:pRg st="0" end="0"/>
                                            </p:txEl>
                                          </p:spTgt>
                                        </p:tgtEl>
                                        <p:attrNameLst>
                                          <p:attrName>style.visibility</p:attrName>
                                        </p:attrNameLst>
                                      </p:cBhvr>
                                      <p:to>
                                        <p:strVal val="visible"/>
                                      </p:to>
                                    </p:set>
                                    <p:animEffect transition="in" filter="fade">
                                      <p:cBhvr>
                                        <p:cTn id="85" dur="500"/>
                                        <p:tgtEl>
                                          <p:spTgt spid="14">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
                                            <p:txEl>
                                              <p:pRg st="0" end="0"/>
                                            </p:txEl>
                                          </p:spTgt>
                                        </p:tgtEl>
                                        <p:attrNameLst>
                                          <p:attrName>style.visibility</p:attrName>
                                        </p:attrNameLst>
                                      </p:cBhvr>
                                      <p:to>
                                        <p:strVal val="visible"/>
                                      </p:to>
                                    </p:set>
                                    <p:animEffect transition="in" filter="fade">
                                      <p:cBhvr>
                                        <p:cTn id="88" dur="500"/>
                                        <p:tgtEl>
                                          <p:spTgt spid="13">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
                                            <p:txEl>
                                              <p:pRg st="0" end="0"/>
                                            </p:txEl>
                                          </p:spTgt>
                                        </p:tgtEl>
                                        <p:attrNameLst>
                                          <p:attrName>style.visibility</p:attrName>
                                        </p:attrNameLst>
                                      </p:cBhvr>
                                      <p:to>
                                        <p:strVal val="visible"/>
                                      </p:to>
                                    </p:set>
                                    <p:animEffect transition="in" filter="fade">
                                      <p:cBhvr>
                                        <p:cTn id="91" dur="500"/>
                                        <p:tgtEl>
                                          <p:spTgt spid="15">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
                                            <p:txEl>
                                              <p:pRg st="1" end="1"/>
                                            </p:txEl>
                                          </p:spTgt>
                                        </p:tgtEl>
                                        <p:attrNameLst>
                                          <p:attrName>style.visibility</p:attrName>
                                        </p:attrNameLst>
                                      </p:cBhvr>
                                      <p:to>
                                        <p:strVal val="visible"/>
                                      </p:to>
                                    </p:set>
                                    <p:animEffect transition="in" filter="fade">
                                      <p:cBhvr>
                                        <p:cTn id="94" dur="500"/>
                                        <p:tgtEl>
                                          <p:spTgt spid="15">
                                            <p:txEl>
                                              <p:pRg st="1" end="1"/>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074"/>
                                        </p:tgtEl>
                                        <p:attrNameLst>
                                          <p:attrName>style.visibility</p:attrName>
                                        </p:attrNameLst>
                                      </p:cBhvr>
                                      <p:to>
                                        <p:strVal val="visible"/>
                                      </p:to>
                                    </p:set>
                                    <p:animEffect transition="in" filter="fade">
                                      <p:cBhvr>
                                        <p:cTn id="99" dur="500"/>
                                        <p:tgtEl>
                                          <p:spTgt spid="307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7">
                                            <p:txEl>
                                              <p:pRg st="0" end="0"/>
                                            </p:txEl>
                                          </p:spTgt>
                                        </p:tgtEl>
                                        <p:attrNameLst>
                                          <p:attrName>style.visibility</p:attrName>
                                        </p:attrNameLst>
                                      </p:cBhvr>
                                      <p:to>
                                        <p:strVal val="visible"/>
                                      </p:to>
                                    </p:set>
                                    <p:animEffect transition="in" filter="fade">
                                      <p:cBhvr>
                                        <p:cTn id="102" dur="500"/>
                                        <p:tgtEl>
                                          <p:spTgt spid="17">
                                            <p:txEl>
                                              <p:pRg st="0" end="0"/>
                                            </p:tx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6">
                                            <p:txEl>
                                              <p:pRg st="0" end="0"/>
                                            </p:txEl>
                                          </p:spTgt>
                                        </p:tgtEl>
                                        <p:attrNameLst>
                                          <p:attrName>style.visibility</p:attrName>
                                        </p:attrNameLst>
                                      </p:cBhvr>
                                      <p:to>
                                        <p:strVal val="visible"/>
                                      </p:to>
                                    </p:set>
                                    <p:animEffect transition="in" filter="fade">
                                      <p:cBhvr>
                                        <p:cTn id="105" dur="500"/>
                                        <p:tgtEl>
                                          <p:spTgt spid="16">
                                            <p:txEl>
                                              <p:pRg st="0" end="0"/>
                                            </p:tx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8">
                                            <p:txEl>
                                              <p:pRg st="0" end="0"/>
                                            </p:txEl>
                                          </p:spTgt>
                                        </p:tgtEl>
                                        <p:attrNameLst>
                                          <p:attrName>style.visibility</p:attrName>
                                        </p:attrNameLst>
                                      </p:cBhvr>
                                      <p:to>
                                        <p:strVal val="visible"/>
                                      </p:to>
                                    </p:set>
                                    <p:animEffect transition="in" filter="fade">
                                      <p:cBhvr>
                                        <p:cTn id="108" dur="500"/>
                                        <p:tgtEl>
                                          <p:spTgt spid="18">
                                            <p:txEl>
                                              <p:pRg st="0" end="0"/>
                                            </p:tx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8">
                                            <p:txEl>
                                              <p:pRg st="1" end="1"/>
                                            </p:txEl>
                                          </p:spTgt>
                                        </p:tgtEl>
                                        <p:attrNameLst>
                                          <p:attrName>style.visibility</p:attrName>
                                        </p:attrNameLst>
                                      </p:cBhvr>
                                      <p:to>
                                        <p:strVal val="visible"/>
                                      </p:to>
                                    </p:set>
                                    <p:animEffect transition="in" filter="fade">
                                      <p:cBhvr>
                                        <p:cTn id="111"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P spid="10" grpId="0" build="p"/>
      <p:bldP spid="11" grpId="0" build="p"/>
      <p:bldP spid="12" grpId="0" build="p"/>
      <p:bldP spid="13" grpId="0" build="p"/>
      <p:bldP spid="14" grpId="0" build="p"/>
      <p:bldP spid="15" grpId="0" build="p"/>
      <p:bldP spid="16" grpId="0" build="p"/>
      <p:bldP spid="17" grpId="0" build="p"/>
      <p:bldP spid="1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DDFAB-747C-67FD-3C1C-9D7BB125C42A}"/>
            </a:ext>
          </a:extLst>
        </p:cNvPr>
        <p:cNvGrpSpPr/>
        <p:nvPr/>
      </p:nvGrpSpPr>
      <p:grpSpPr>
        <a:xfrm>
          <a:off x="0" y="0"/>
          <a:ext cx="0" cy="0"/>
          <a:chOff x="0" y="0"/>
          <a:chExt cx="0" cy="0"/>
        </a:xfrm>
      </p:grpSpPr>
      <p:grpSp>
        <p:nvGrpSpPr>
          <p:cNvPr id="3087" name="Group 3086">
            <a:extLst>
              <a:ext uri="{FF2B5EF4-FFF2-40B4-BE49-F238E27FC236}">
                <a16:creationId xmlns:a16="http://schemas.microsoft.com/office/drawing/2014/main" id="{D6731BDA-E1E8-B998-E465-203878CE7C7C}"/>
              </a:ext>
            </a:extLst>
          </p:cNvPr>
          <p:cNvGrpSpPr/>
          <p:nvPr/>
        </p:nvGrpSpPr>
        <p:grpSpPr>
          <a:xfrm>
            <a:off x="8617615" y="2709787"/>
            <a:ext cx="13251124" cy="9183382"/>
            <a:chOff x="8617615" y="2709787"/>
            <a:chExt cx="13251124" cy="9183382"/>
          </a:xfrm>
        </p:grpSpPr>
        <p:pic>
          <p:nvPicPr>
            <p:cNvPr id="3084" name="Picture 3083">
              <a:extLst>
                <a:ext uri="{FF2B5EF4-FFF2-40B4-BE49-F238E27FC236}">
                  <a16:creationId xmlns:a16="http://schemas.microsoft.com/office/drawing/2014/main" id="{CE99FA4A-A114-16D3-F6B2-8D63A86B49CA}"/>
                </a:ext>
              </a:extLst>
            </p:cNvPr>
            <p:cNvPicPr>
              <a:picLocks noChangeAspect="1"/>
            </p:cNvPicPr>
            <p:nvPr/>
          </p:nvPicPr>
          <p:blipFill>
            <a:blip r:embed="rId3"/>
            <a:stretch>
              <a:fillRect/>
            </a:stretch>
          </p:blipFill>
          <p:spPr>
            <a:xfrm>
              <a:off x="8617615" y="2709787"/>
              <a:ext cx="13251124" cy="9183382"/>
            </a:xfrm>
            <a:prstGeom prst="rect">
              <a:avLst/>
            </a:prstGeom>
          </p:spPr>
        </p:pic>
        <p:sp>
          <p:nvSpPr>
            <p:cNvPr id="4" name="Text Placeholder 17">
              <a:extLst>
                <a:ext uri="{FF2B5EF4-FFF2-40B4-BE49-F238E27FC236}">
                  <a16:creationId xmlns:a16="http://schemas.microsoft.com/office/drawing/2014/main" id="{4CFADEE0-C8F4-FD79-FBB4-2E6F65A890B6}"/>
                </a:ext>
              </a:extLst>
            </p:cNvPr>
            <p:cNvSpPr txBox="1">
              <a:spLocks/>
            </p:cNvSpPr>
            <p:nvPr/>
          </p:nvSpPr>
          <p:spPr>
            <a:xfrm>
              <a:off x="11909501" y="2709787"/>
              <a:ext cx="2092915" cy="588195"/>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n-NO" sz="2400" b="1">
                  <a:solidFill>
                    <a:srgbClr val="FFFF00"/>
                  </a:solidFill>
                  <a:latin typeface="Poppins" panose="00000500000000000000" pitchFamily="2" charset="0"/>
                  <a:cs typeface="Poppins" panose="00000500000000000000" pitchFamily="2" charset="0"/>
                </a:rPr>
                <a:t>64 </a:t>
              </a:r>
              <a:r>
                <a:rPr lang="nn-NO" sz="2400">
                  <a:latin typeface="Poppins" panose="00000500000000000000" pitchFamily="2" charset="0"/>
                  <a:cs typeface="Poppins" panose="00000500000000000000" pitchFamily="2" charset="0"/>
                </a:rPr>
                <a:t>KB RAM</a:t>
              </a:r>
            </a:p>
          </p:txBody>
        </p:sp>
        <p:sp>
          <p:nvSpPr>
            <p:cNvPr id="6" name="Text Placeholder 17">
              <a:extLst>
                <a:ext uri="{FF2B5EF4-FFF2-40B4-BE49-F238E27FC236}">
                  <a16:creationId xmlns:a16="http://schemas.microsoft.com/office/drawing/2014/main" id="{A68A4DAA-83F7-9AAC-809C-7C155394FA14}"/>
                </a:ext>
              </a:extLst>
            </p:cNvPr>
            <p:cNvSpPr txBox="1">
              <a:spLocks/>
            </p:cNvSpPr>
            <p:nvPr/>
          </p:nvSpPr>
          <p:spPr>
            <a:xfrm>
              <a:off x="13650556" y="2709787"/>
              <a:ext cx="2092915" cy="588195"/>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n-NO" sz="2400" b="1">
                  <a:solidFill>
                    <a:srgbClr val="FFFF00"/>
                  </a:solidFill>
                  <a:latin typeface="Poppins" panose="00000500000000000000" pitchFamily="2" charset="0"/>
                  <a:cs typeface="Poppins" panose="00000500000000000000" pitchFamily="2" charset="0"/>
                </a:rPr>
                <a:t>20</a:t>
              </a:r>
              <a:r>
                <a:rPr lang="nn-NO" sz="2400">
                  <a:latin typeface="Poppins" panose="00000500000000000000" pitchFamily="2" charset="0"/>
                  <a:cs typeface="Poppins" panose="00000500000000000000" pitchFamily="2" charset="0"/>
                </a:rPr>
                <a:t> KB ROM</a:t>
              </a:r>
            </a:p>
          </p:txBody>
        </p:sp>
        <p:sp>
          <p:nvSpPr>
            <p:cNvPr id="3075" name="TextBox 3074">
              <a:extLst>
                <a:ext uri="{FF2B5EF4-FFF2-40B4-BE49-F238E27FC236}">
                  <a16:creationId xmlns:a16="http://schemas.microsoft.com/office/drawing/2014/main" id="{6291D45F-B6DE-D2C6-4BBD-2A46FC8EB89F}"/>
                </a:ext>
              </a:extLst>
            </p:cNvPr>
            <p:cNvSpPr txBox="1"/>
            <p:nvPr/>
          </p:nvSpPr>
          <p:spPr>
            <a:xfrm>
              <a:off x="18369407" y="10289745"/>
              <a:ext cx="510988" cy="461665"/>
            </a:xfrm>
            <a:prstGeom prst="rect">
              <a:avLst/>
            </a:prstGeom>
            <a:noFill/>
          </p:spPr>
          <p:txBody>
            <a:bodyPr wrap="square">
              <a:spAutoFit/>
            </a:bodyPr>
            <a:lstStyle/>
            <a:p>
              <a:r>
                <a:rPr lang="en-US" sz="2400"/>
                <a:t>🎨</a:t>
              </a:r>
            </a:p>
          </p:txBody>
        </p:sp>
        <p:sp>
          <p:nvSpPr>
            <p:cNvPr id="3076" name="TextBox 3075">
              <a:extLst>
                <a:ext uri="{FF2B5EF4-FFF2-40B4-BE49-F238E27FC236}">
                  <a16:creationId xmlns:a16="http://schemas.microsoft.com/office/drawing/2014/main" id="{00F3EC59-E542-AB0F-F390-E21749005F89}"/>
                </a:ext>
              </a:extLst>
            </p:cNvPr>
            <p:cNvSpPr txBox="1"/>
            <p:nvPr/>
          </p:nvSpPr>
          <p:spPr>
            <a:xfrm>
              <a:off x="18369407" y="8200964"/>
              <a:ext cx="510988" cy="461665"/>
            </a:xfrm>
            <a:prstGeom prst="rect">
              <a:avLst/>
            </a:prstGeom>
            <a:noFill/>
          </p:spPr>
          <p:txBody>
            <a:bodyPr wrap="square">
              <a:spAutoFit/>
            </a:bodyPr>
            <a:lstStyle/>
            <a:p>
              <a:r>
                <a:rPr lang="en-US" sz="2400"/>
                <a:t>🎹</a:t>
              </a:r>
            </a:p>
          </p:txBody>
        </p:sp>
        <p:sp>
          <p:nvSpPr>
            <p:cNvPr id="3077" name="TextBox 3076">
              <a:extLst>
                <a:ext uri="{FF2B5EF4-FFF2-40B4-BE49-F238E27FC236}">
                  <a16:creationId xmlns:a16="http://schemas.microsoft.com/office/drawing/2014/main" id="{8FF70D53-9B6C-D54F-62F3-61AFE4C3284F}"/>
                </a:ext>
              </a:extLst>
            </p:cNvPr>
            <p:cNvSpPr txBox="1"/>
            <p:nvPr/>
          </p:nvSpPr>
          <p:spPr>
            <a:xfrm>
              <a:off x="18369407" y="4784416"/>
              <a:ext cx="510988" cy="461665"/>
            </a:xfrm>
            <a:prstGeom prst="rect">
              <a:avLst/>
            </a:prstGeom>
            <a:noFill/>
          </p:spPr>
          <p:txBody>
            <a:bodyPr wrap="square">
              <a:spAutoFit/>
            </a:bodyPr>
            <a:lstStyle/>
            <a:p>
              <a:r>
                <a:rPr lang="en-US" sz="2400"/>
                <a:t>💽</a:t>
              </a:r>
            </a:p>
          </p:txBody>
        </p:sp>
        <p:sp>
          <p:nvSpPr>
            <p:cNvPr id="3078" name="TextBox 3077">
              <a:extLst>
                <a:ext uri="{FF2B5EF4-FFF2-40B4-BE49-F238E27FC236}">
                  <a16:creationId xmlns:a16="http://schemas.microsoft.com/office/drawing/2014/main" id="{3057D14C-B390-960A-95DB-31C17BAD6D6A}"/>
                </a:ext>
              </a:extLst>
            </p:cNvPr>
            <p:cNvSpPr txBox="1"/>
            <p:nvPr/>
          </p:nvSpPr>
          <p:spPr>
            <a:xfrm>
              <a:off x="18369407" y="4300319"/>
              <a:ext cx="510988" cy="461665"/>
            </a:xfrm>
            <a:prstGeom prst="rect">
              <a:avLst/>
            </a:prstGeom>
            <a:noFill/>
          </p:spPr>
          <p:txBody>
            <a:bodyPr wrap="square">
              <a:spAutoFit/>
            </a:bodyPr>
            <a:lstStyle/>
            <a:p>
              <a:r>
                <a:rPr lang="en-US" sz="2400"/>
                <a:t>💽</a:t>
              </a:r>
            </a:p>
          </p:txBody>
        </p:sp>
        <p:sp>
          <p:nvSpPr>
            <p:cNvPr id="3079" name="TextBox 3078">
              <a:extLst>
                <a:ext uri="{FF2B5EF4-FFF2-40B4-BE49-F238E27FC236}">
                  <a16:creationId xmlns:a16="http://schemas.microsoft.com/office/drawing/2014/main" id="{63B0E025-95C5-A975-DEC5-0BCAD47FB7CB}"/>
                </a:ext>
              </a:extLst>
            </p:cNvPr>
            <p:cNvSpPr txBox="1"/>
            <p:nvPr/>
          </p:nvSpPr>
          <p:spPr>
            <a:xfrm>
              <a:off x="18369407" y="3789331"/>
              <a:ext cx="510988" cy="461665"/>
            </a:xfrm>
            <a:prstGeom prst="rect">
              <a:avLst/>
            </a:prstGeom>
            <a:noFill/>
          </p:spPr>
          <p:txBody>
            <a:bodyPr wrap="square">
              <a:spAutoFit/>
            </a:bodyPr>
            <a:lstStyle/>
            <a:p>
              <a:r>
                <a:rPr lang="en-US" sz="2400"/>
                <a:t>💽</a:t>
              </a:r>
            </a:p>
          </p:txBody>
        </p:sp>
        <p:sp>
          <p:nvSpPr>
            <p:cNvPr id="3080" name="TextBox 3079">
              <a:extLst>
                <a:ext uri="{FF2B5EF4-FFF2-40B4-BE49-F238E27FC236}">
                  <a16:creationId xmlns:a16="http://schemas.microsoft.com/office/drawing/2014/main" id="{29FD7031-386E-40A0-6828-D2C8C19A6CFC}"/>
                </a:ext>
              </a:extLst>
            </p:cNvPr>
            <p:cNvSpPr txBox="1"/>
            <p:nvPr/>
          </p:nvSpPr>
          <p:spPr>
            <a:xfrm>
              <a:off x="18369407" y="3278341"/>
              <a:ext cx="510988" cy="461665"/>
            </a:xfrm>
            <a:prstGeom prst="rect">
              <a:avLst/>
            </a:prstGeom>
            <a:noFill/>
          </p:spPr>
          <p:txBody>
            <a:bodyPr wrap="square">
              <a:spAutoFit/>
            </a:bodyPr>
            <a:lstStyle/>
            <a:p>
              <a:r>
                <a:rPr lang="en-US" sz="2400"/>
                <a:t>💽</a:t>
              </a:r>
            </a:p>
          </p:txBody>
        </p:sp>
      </p:grpSp>
      <p:sp>
        <p:nvSpPr>
          <p:cNvPr id="2" name="Text Placeholder 1">
            <a:extLst>
              <a:ext uri="{FF2B5EF4-FFF2-40B4-BE49-F238E27FC236}">
                <a16:creationId xmlns:a16="http://schemas.microsoft.com/office/drawing/2014/main" id="{A7537922-C98F-DC67-DE38-DB93C7A2374A}"/>
              </a:ext>
            </a:extLst>
          </p:cNvPr>
          <p:cNvSpPr>
            <a:spLocks noGrp="1"/>
          </p:cNvSpPr>
          <p:nvPr>
            <p:ph type="body" sz="quarter" idx="10"/>
          </p:nvPr>
        </p:nvSpPr>
        <p:spPr>
          <a:xfrm>
            <a:off x="1140564" y="1066800"/>
            <a:ext cx="9413135" cy="939800"/>
          </a:xfrm>
        </p:spPr>
        <p:txBody>
          <a:bodyPr/>
          <a:lstStyle/>
          <a:p>
            <a:r>
              <a:rPr lang="en-US"/>
              <a:t>💾 The </a:t>
            </a:r>
            <a:r>
              <a:rPr lang="en-US">
                <a:solidFill>
                  <a:srgbClr val="FF0000"/>
                </a:solidFill>
              </a:rPr>
              <a:t>Co</a:t>
            </a:r>
            <a:r>
              <a:rPr lang="en-US">
                <a:solidFill>
                  <a:srgbClr val="FFC000"/>
                </a:solidFill>
              </a:rPr>
              <a:t>m</a:t>
            </a:r>
            <a:r>
              <a:rPr lang="en-US">
                <a:solidFill>
                  <a:srgbClr val="FFFF00"/>
                </a:solidFill>
              </a:rPr>
              <a:t>mo</a:t>
            </a:r>
            <a:r>
              <a:rPr lang="en-US">
                <a:solidFill>
                  <a:srgbClr val="00B050"/>
                </a:solidFill>
              </a:rPr>
              <a:t>do</a:t>
            </a:r>
            <a:r>
              <a:rPr lang="en-US">
                <a:solidFill>
                  <a:srgbClr val="00B0F0"/>
                </a:solidFill>
              </a:rPr>
              <a:t>re</a:t>
            </a:r>
            <a:r>
              <a:rPr lang="en-US"/>
              <a:t> </a:t>
            </a:r>
            <a:r>
              <a:rPr lang="en-US">
                <a:solidFill>
                  <a:schemeClr val="tx1"/>
                </a:solidFill>
                <a:effectLst>
                  <a:glow rad="228600">
                    <a:schemeClr val="accent4">
                      <a:satMod val="175000"/>
                    </a:schemeClr>
                  </a:glow>
                </a:effectLst>
              </a:rPr>
              <a:t>64</a:t>
            </a:r>
            <a:endParaRPr lang="en-US"/>
          </a:p>
        </p:txBody>
      </p:sp>
      <p:sp>
        <p:nvSpPr>
          <p:cNvPr id="3" name="Text Placeholder 2">
            <a:extLst>
              <a:ext uri="{FF2B5EF4-FFF2-40B4-BE49-F238E27FC236}">
                <a16:creationId xmlns:a16="http://schemas.microsoft.com/office/drawing/2014/main" id="{13E84F31-8794-8154-111C-CB460600C202}"/>
              </a:ext>
            </a:extLst>
          </p:cNvPr>
          <p:cNvSpPr>
            <a:spLocks noGrp="1"/>
          </p:cNvSpPr>
          <p:nvPr>
            <p:ph type="body" sz="quarter" idx="11"/>
          </p:nvPr>
        </p:nvSpPr>
        <p:spPr>
          <a:xfrm>
            <a:off x="1140564" y="1930400"/>
            <a:ext cx="8003435" cy="939800"/>
          </a:xfrm>
        </p:spPr>
        <p:txBody>
          <a:bodyPr/>
          <a:lstStyle/>
          <a:p>
            <a:r>
              <a:rPr lang="en-US"/>
              <a:t>RAM &amp; ROM</a:t>
            </a:r>
          </a:p>
        </p:txBody>
      </p:sp>
      <p:sp>
        <p:nvSpPr>
          <p:cNvPr id="30" name="TextBox 29">
            <a:extLst>
              <a:ext uri="{FF2B5EF4-FFF2-40B4-BE49-F238E27FC236}">
                <a16:creationId xmlns:a16="http://schemas.microsoft.com/office/drawing/2014/main" id="{C61C2129-2A43-6372-B792-E6EAC2EB2FE2}"/>
              </a:ext>
            </a:extLst>
          </p:cNvPr>
          <p:cNvSpPr txBox="1"/>
          <p:nvPr/>
        </p:nvSpPr>
        <p:spPr>
          <a:xfrm>
            <a:off x="22770354" y="12971930"/>
            <a:ext cx="808042" cy="369332"/>
          </a:xfrm>
          <a:prstGeom prst="rect">
            <a:avLst/>
          </a:prstGeom>
          <a:noFill/>
        </p:spPr>
        <p:txBody>
          <a:bodyPr wrap="none" rtlCol="0">
            <a:spAutoFit/>
          </a:bodyPr>
          <a:lstStyle/>
          <a:p>
            <a:r>
              <a:rPr lang="en-US">
                <a:hlinkClick r:id="rId4"/>
              </a:rPr>
              <a:t>source</a:t>
            </a:r>
            <a:endParaRPr lang="en-US"/>
          </a:p>
        </p:txBody>
      </p:sp>
      <p:grpSp>
        <p:nvGrpSpPr>
          <p:cNvPr id="3081" name="Group 3080">
            <a:extLst>
              <a:ext uri="{FF2B5EF4-FFF2-40B4-BE49-F238E27FC236}">
                <a16:creationId xmlns:a16="http://schemas.microsoft.com/office/drawing/2014/main" id="{89403F47-A321-E895-6038-9C032B180A97}"/>
              </a:ext>
            </a:extLst>
          </p:cNvPr>
          <p:cNvGrpSpPr/>
          <p:nvPr/>
        </p:nvGrpSpPr>
        <p:grpSpPr>
          <a:xfrm>
            <a:off x="12015399" y="3271955"/>
            <a:ext cx="5021865" cy="8203348"/>
            <a:chOff x="12015399" y="3271955"/>
            <a:chExt cx="5021865" cy="8203348"/>
          </a:xfrm>
        </p:grpSpPr>
        <p:sp>
          <p:nvSpPr>
            <p:cNvPr id="7" name="Rectangle 6">
              <a:extLst>
                <a:ext uri="{FF2B5EF4-FFF2-40B4-BE49-F238E27FC236}">
                  <a16:creationId xmlns:a16="http://schemas.microsoft.com/office/drawing/2014/main" id="{12090557-1BCD-D3C5-DD8C-4FCCD42DE273}"/>
                </a:ext>
              </a:extLst>
            </p:cNvPr>
            <p:cNvSpPr/>
            <p:nvPr/>
          </p:nvSpPr>
          <p:spPr>
            <a:xfrm>
              <a:off x="12015399" y="6329562"/>
              <a:ext cx="1635157" cy="5145741"/>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D4FF796-9B0A-D636-88B5-16637FA16C14}"/>
                </a:ext>
              </a:extLst>
            </p:cNvPr>
            <p:cNvSpPr/>
            <p:nvPr/>
          </p:nvSpPr>
          <p:spPr>
            <a:xfrm>
              <a:off x="13684464" y="5316551"/>
              <a:ext cx="1635157" cy="1013012"/>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67596E0-E68B-1495-77BA-E695A41A51BC}"/>
                </a:ext>
              </a:extLst>
            </p:cNvPr>
            <p:cNvSpPr/>
            <p:nvPr/>
          </p:nvSpPr>
          <p:spPr>
            <a:xfrm>
              <a:off x="12049307" y="4810045"/>
              <a:ext cx="1635157" cy="506506"/>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4294F9-BDA9-5F1C-CF2E-AF957104894A}"/>
                </a:ext>
              </a:extLst>
            </p:cNvPr>
            <p:cNvSpPr/>
            <p:nvPr/>
          </p:nvSpPr>
          <p:spPr>
            <a:xfrm>
              <a:off x="15402107" y="4258943"/>
              <a:ext cx="1635157" cy="506506"/>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C27D69-7D70-C458-AE64-22AA4BACFDF3}"/>
                </a:ext>
              </a:extLst>
            </p:cNvPr>
            <p:cNvSpPr/>
            <p:nvPr/>
          </p:nvSpPr>
          <p:spPr>
            <a:xfrm>
              <a:off x="13702394" y="3271955"/>
              <a:ext cx="1635157" cy="1013011"/>
            </a:xfrm>
            <a:prstGeom prst="rect">
              <a:avLst/>
            </a:prstGeom>
            <a:noFill/>
            <a:ln w="5715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82" name="Group 3081">
            <a:extLst>
              <a:ext uri="{FF2B5EF4-FFF2-40B4-BE49-F238E27FC236}">
                <a16:creationId xmlns:a16="http://schemas.microsoft.com/office/drawing/2014/main" id="{C63450A6-9CC2-5BDC-5C40-E3769785A341}"/>
              </a:ext>
            </a:extLst>
          </p:cNvPr>
          <p:cNvGrpSpPr/>
          <p:nvPr/>
        </p:nvGrpSpPr>
        <p:grpSpPr>
          <a:xfrm>
            <a:off x="12949525" y="12094272"/>
            <a:ext cx="5302616" cy="584776"/>
            <a:chOff x="12949525" y="12094272"/>
            <a:chExt cx="5302616" cy="584776"/>
          </a:xfrm>
        </p:grpSpPr>
        <p:sp>
          <p:nvSpPr>
            <p:cNvPr id="12" name="TextBox 11">
              <a:extLst>
                <a:ext uri="{FF2B5EF4-FFF2-40B4-BE49-F238E27FC236}">
                  <a16:creationId xmlns:a16="http://schemas.microsoft.com/office/drawing/2014/main" id="{E268703E-EF59-A98A-6AA9-356C9ACF23D0}"/>
                </a:ext>
              </a:extLst>
            </p:cNvPr>
            <p:cNvSpPr txBox="1"/>
            <p:nvPr/>
          </p:nvSpPr>
          <p:spPr>
            <a:xfrm>
              <a:off x="12949525" y="12094273"/>
              <a:ext cx="3528530" cy="584775"/>
            </a:xfrm>
            <a:prstGeom prst="rect">
              <a:avLst/>
            </a:prstGeom>
            <a:noFill/>
            <a:ln w="57150">
              <a:noFill/>
            </a:ln>
          </p:spPr>
          <p:txBody>
            <a:bodyPr wrap="none" rtlCol="0">
              <a:spAutoFit/>
            </a:bodyPr>
            <a:lstStyle/>
            <a:p>
              <a:r>
                <a:rPr lang="en-US" sz="3200">
                  <a:solidFill>
                    <a:schemeClr val="bg1"/>
                  </a:solidFill>
                  <a:latin typeface="Poppins" panose="00000500000000000000" pitchFamily="2" charset="0"/>
                  <a:cs typeface="Poppins" panose="00000500000000000000" pitchFamily="2" charset="0"/>
                </a:rPr>
                <a:t>Memory Layout :</a:t>
              </a:r>
            </a:p>
          </p:txBody>
        </p:sp>
        <p:sp>
          <p:nvSpPr>
            <p:cNvPr id="24" name="TextBox 23">
              <a:extLst>
                <a:ext uri="{FF2B5EF4-FFF2-40B4-BE49-F238E27FC236}">
                  <a16:creationId xmlns:a16="http://schemas.microsoft.com/office/drawing/2014/main" id="{9FCCF51A-5AC0-1610-B9C2-243884CBA93F}"/>
                </a:ext>
              </a:extLst>
            </p:cNvPr>
            <p:cNvSpPr txBox="1"/>
            <p:nvPr/>
          </p:nvSpPr>
          <p:spPr>
            <a:xfrm>
              <a:off x="16478054" y="12094272"/>
              <a:ext cx="1774087" cy="584775"/>
            </a:xfrm>
            <a:prstGeom prst="rect">
              <a:avLst/>
            </a:prstGeom>
            <a:noFill/>
            <a:ln w="57150">
              <a:solidFill>
                <a:schemeClr val="accent3">
                  <a:lumMod val="60000"/>
                  <a:lumOff val="40000"/>
                </a:schemeClr>
              </a:solidFill>
            </a:ln>
          </p:spPr>
          <p:txBody>
            <a:bodyPr wrap="square" rtlCol="0">
              <a:spAutoFit/>
            </a:bodyPr>
            <a:lstStyle/>
            <a:p>
              <a:r>
                <a:rPr lang="en-US" sz="3200">
                  <a:solidFill>
                    <a:schemeClr val="bg1"/>
                  </a:solidFill>
                  <a:latin typeface="Poppins" panose="00000500000000000000" pitchFamily="2" charset="0"/>
                  <a:cs typeface="Poppins" panose="00000500000000000000" pitchFamily="2" charset="0"/>
                </a:rPr>
                <a:t>Default</a:t>
              </a:r>
            </a:p>
          </p:txBody>
        </p:sp>
      </p:grpSp>
      <p:grpSp>
        <p:nvGrpSpPr>
          <p:cNvPr id="3085" name="Group 3084">
            <a:extLst>
              <a:ext uri="{FF2B5EF4-FFF2-40B4-BE49-F238E27FC236}">
                <a16:creationId xmlns:a16="http://schemas.microsoft.com/office/drawing/2014/main" id="{7CDF86A3-10C7-F1CD-DADB-2DB12B44512B}"/>
              </a:ext>
            </a:extLst>
          </p:cNvPr>
          <p:cNvGrpSpPr/>
          <p:nvPr/>
        </p:nvGrpSpPr>
        <p:grpSpPr>
          <a:xfrm>
            <a:off x="7929039" y="8050786"/>
            <a:ext cx="2741655" cy="3917575"/>
            <a:chOff x="7929039" y="8050786"/>
            <a:chExt cx="2741655" cy="3917575"/>
          </a:xfrm>
        </p:grpSpPr>
        <p:cxnSp>
          <p:nvCxnSpPr>
            <p:cNvPr id="18" name="Straight Connector 17">
              <a:extLst>
                <a:ext uri="{FF2B5EF4-FFF2-40B4-BE49-F238E27FC236}">
                  <a16:creationId xmlns:a16="http://schemas.microsoft.com/office/drawing/2014/main" id="{91B31476-A146-B6FA-D430-2AC9BADF0254}"/>
                </a:ext>
              </a:extLst>
            </p:cNvPr>
            <p:cNvCxnSpPr>
              <a:cxnSpLocks/>
            </p:cNvCxnSpPr>
            <p:nvPr/>
          </p:nvCxnSpPr>
          <p:spPr>
            <a:xfrm flipV="1">
              <a:off x="7929039" y="11511163"/>
              <a:ext cx="2741655" cy="45719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042480-1F56-6768-0DAB-894A496C8855}"/>
                </a:ext>
              </a:extLst>
            </p:cNvPr>
            <p:cNvCxnSpPr>
              <a:cxnSpLocks/>
            </p:cNvCxnSpPr>
            <p:nvPr/>
          </p:nvCxnSpPr>
          <p:spPr>
            <a:xfrm>
              <a:off x="7929039" y="8050786"/>
              <a:ext cx="2741655" cy="329004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86" name="Group 3085">
            <a:extLst>
              <a:ext uri="{FF2B5EF4-FFF2-40B4-BE49-F238E27FC236}">
                <a16:creationId xmlns:a16="http://schemas.microsoft.com/office/drawing/2014/main" id="{FDDC02AC-436A-3068-4514-2C8A1198676B}"/>
              </a:ext>
            </a:extLst>
          </p:cNvPr>
          <p:cNvGrpSpPr/>
          <p:nvPr/>
        </p:nvGrpSpPr>
        <p:grpSpPr>
          <a:xfrm>
            <a:off x="3684492" y="8050786"/>
            <a:ext cx="4260930" cy="3917575"/>
            <a:chOff x="3684492" y="8050786"/>
            <a:chExt cx="4260930" cy="3917575"/>
          </a:xfrm>
        </p:grpSpPr>
        <p:sp>
          <p:nvSpPr>
            <p:cNvPr id="13" name="Rectangle 12">
              <a:extLst>
                <a:ext uri="{FF2B5EF4-FFF2-40B4-BE49-F238E27FC236}">
                  <a16:creationId xmlns:a16="http://schemas.microsoft.com/office/drawing/2014/main" id="{D7E34B47-D576-F517-C9B7-8A6640CFF133}"/>
                </a:ext>
              </a:extLst>
            </p:cNvPr>
            <p:cNvSpPr/>
            <p:nvPr/>
          </p:nvSpPr>
          <p:spPr>
            <a:xfrm>
              <a:off x="5681593" y="8050786"/>
              <a:ext cx="2263829" cy="1900516"/>
            </a:xfrm>
            <a:prstGeom prst="rect">
              <a:avLst/>
            </a:prstGeom>
            <a:solidFill>
              <a:schemeClr val="bg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Poppins" panose="00000500000000000000" pitchFamily="2" charset="0"/>
                  <a:cs typeface="Poppins" panose="00000500000000000000" pitchFamily="2" charset="0"/>
                </a:rPr>
                <a:t>Stack</a:t>
              </a:r>
              <a:endParaRPr lang="en-US" sz="2400"/>
            </a:p>
          </p:txBody>
        </p:sp>
        <p:sp>
          <p:nvSpPr>
            <p:cNvPr id="14" name="Rectangle 13">
              <a:extLst>
                <a:ext uri="{FF2B5EF4-FFF2-40B4-BE49-F238E27FC236}">
                  <a16:creationId xmlns:a16="http://schemas.microsoft.com/office/drawing/2014/main" id="{243C55AF-042D-386F-590A-2D6A2FF33360}"/>
                </a:ext>
              </a:extLst>
            </p:cNvPr>
            <p:cNvSpPr/>
            <p:nvPr/>
          </p:nvSpPr>
          <p:spPr>
            <a:xfrm>
              <a:off x="5681593" y="10067845"/>
              <a:ext cx="2263829" cy="1900516"/>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Poppins" panose="00000500000000000000" pitchFamily="2" charset="0"/>
                  <a:cs typeface="Poppins" panose="00000500000000000000" pitchFamily="2" charset="0"/>
                </a:rPr>
                <a:t>Zero-Page</a:t>
              </a:r>
            </a:p>
          </p:txBody>
        </p:sp>
        <p:sp>
          <p:nvSpPr>
            <p:cNvPr id="15" name="TextBox 14">
              <a:extLst>
                <a:ext uri="{FF2B5EF4-FFF2-40B4-BE49-F238E27FC236}">
                  <a16:creationId xmlns:a16="http://schemas.microsoft.com/office/drawing/2014/main" id="{5992F581-1F50-1625-7DE0-1C2A60FA0AAE}"/>
                </a:ext>
              </a:extLst>
            </p:cNvPr>
            <p:cNvSpPr txBox="1"/>
            <p:nvPr/>
          </p:nvSpPr>
          <p:spPr>
            <a:xfrm>
              <a:off x="3754086" y="8770211"/>
              <a:ext cx="1713931" cy="461665"/>
            </a:xfrm>
            <a:prstGeom prst="rect">
              <a:avLst/>
            </a:prstGeom>
            <a:noFill/>
          </p:spPr>
          <p:txBody>
            <a:bodyPr wrap="none" rtlCol="0">
              <a:spAutoFit/>
            </a:bodyPr>
            <a:lstStyle/>
            <a:p>
              <a:r>
                <a:rPr lang="en-US" sz="2400">
                  <a:solidFill>
                    <a:schemeClr val="bg1"/>
                  </a:solidFill>
                  <a:latin typeface="Consolas" panose="020B0609020204030204" pitchFamily="49" charset="0"/>
                  <a:cs typeface="Poppins" panose="00000500000000000000" pitchFamily="2" charset="0"/>
                </a:rPr>
                <a:t>0100-01FF</a:t>
              </a:r>
            </a:p>
          </p:txBody>
        </p:sp>
        <p:sp>
          <p:nvSpPr>
            <p:cNvPr id="16" name="TextBox 15">
              <a:extLst>
                <a:ext uri="{FF2B5EF4-FFF2-40B4-BE49-F238E27FC236}">
                  <a16:creationId xmlns:a16="http://schemas.microsoft.com/office/drawing/2014/main" id="{D998FD4D-57E5-6746-5B2C-FD41EFF43E1E}"/>
                </a:ext>
              </a:extLst>
            </p:cNvPr>
            <p:cNvSpPr txBox="1"/>
            <p:nvPr/>
          </p:nvSpPr>
          <p:spPr>
            <a:xfrm>
              <a:off x="4433760" y="10787270"/>
              <a:ext cx="1034257" cy="461665"/>
            </a:xfrm>
            <a:prstGeom prst="rect">
              <a:avLst/>
            </a:prstGeom>
            <a:noFill/>
          </p:spPr>
          <p:txBody>
            <a:bodyPr wrap="none" rtlCol="0">
              <a:spAutoFit/>
            </a:bodyPr>
            <a:lstStyle/>
            <a:p>
              <a:r>
                <a:rPr lang="en-US" sz="2400">
                  <a:solidFill>
                    <a:schemeClr val="bg1"/>
                  </a:solidFill>
                  <a:latin typeface="Consolas" panose="020B0609020204030204" pitchFamily="49" charset="0"/>
                  <a:cs typeface="Poppins" panose="00000500000000000000" pitchFamily="2" charset="0"/>
                </a:rPr>
                <a:t>00-FF</a:t>
              </a:r>
            </a:p>
          </p:txBody>
        </p:sp>
        <p:cxnSp>
          <p:nvCxnSpPr>
            <p:cNvPr id="27" name="Straight Connector 26">
              <a:extLst>
                <a:ext uri="{FF2B5EF4-FFF2-40B4-BE49-F238E27FC236}">
                  <a16:creationId xmlns:a16="http://schemas.microsoft.com/office/drawing/2014/main" id="{B158518A-FA6B-D02F-343B-CA0971A228EC}"/>
                </a:ext>
              </a:extLst>
            </p:cNvPr>
            <p:cNvCxnSpPr>
              <a:cxnSpLocks/>
            </p:cNvCxnSpPr>
            <p:nvPr/>
          </p:nvCxnSpPr>
          <p:spPr>
            <a:xfrm flipH="1">
              <a:off x="3684492" y="8050786"/>
              <a:ext cx="1999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2E753C6-275E-3359-BB37-32E2A093C981}"/>
                </a:ext>
              </a:extLst>
            </p:cNvPr>
            <p:cNvCxnSpPr>
              <a:cxnSpLocks/>
            </p:cNvCxnSpPr>
            <p:nvPr/>
          </p:nvCxnSpPr>
          <p:spPr>
            <a:xfrm flipH="1">
              <a:off x="3684492" y="10005094"/>
              <a:ext cx="424454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2" name="Straight Connector 3071">
              <a:extLst>
                <a:ext uri="{FF2B5EF4-FFF2-40B4-BE49-F238E27FC236}">
                  <a16:creationId xmlns:a16="http://schemas.microsoft.com/office/drawing/2014/main" id="{F4AF5F4A-4AAF-10E5-D778-34771C8496B4}"/>
                </a:ext>
              </a:extLst>
            </p:cNvPr>
            <p:cNvCxnSpPr>
              <a:cxnSpLocks/>
            </p:cNvCxnSpPr>
            <p:nvPr/>
          </p:nvCxnSpPr>
          <p:spPr>
            <a:xfrm flipH="1">
              <a:off x="3684492" y="11950441"/>
              <a:ext cx="19990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93" name="Connector: Elbow 3092">
            <a:extLst>
              <a:ext uri="{FF2B5EF4-FFF2-40B4-BE49-F238E27FC236}">
                <a16:creationId xmlns:a16="http://schemas.microsoft.com/office/drawing/2014/main" id="{1914C27B-7B44-276F-B166-33255E5A7462}"/>
              </a:ext>
            </a:extLst>
          </p:cNvPr>
          <p:cNvCxnSpPr>
            <a:cxnSpLocks/>
            <a:stCxn id="3091" idx="1"/>
            <a:endCxn id="12" idx="1"/>
          </p:cNvCxnSpPr>
          <p:nvPr/>
        </p:nvCxnSpPr>
        <p:spPr>
          <a:xfrm rot="10800000" flipH="1" flipV="1">
            <a:off x="990967" y="10993065"/>
            <a:ext cx="11958557" cy="1393596"/>
          </a:xfrm>
          <a:prstGeom prst="bentConnector3">
            <a:avLst>
              <a:gd name="adj1" fmla="val -5735"/>
            </a:avLst>
          </a:prstGeom>
          <a:ln w="76200" cap="rnd">
            <a:solidFill>
              <a:srgbClr val="FF0000"/>
            </a:solidFill>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112" name="Group 3111">
            <a:extLst>
              <a:ext uri="{FF2B5EF4-FFF2-40B4-BE49-F238E27FC236}">
                <a16:creationId xmlns:a16="http://schemas.microsoft.com/office/drawing/2014/main" id="{24A33138-FB9C-806A-0ED9-B144BB2A5AB7}"/>
              </a:ext>
            </a:extLst>
          </p:cNvPr>
          <p:cNvGrpSpPr/>
          <p:nvPr/>
        </p:nvGrpSpPr>
        <p:grpSpPr>
          <a:xfrm>
            <a:off x="990967" y="10700677"/>
            <a:ext cx="2763119" cy="1267684"/>
            <a:chOff x="990967" y="10700677"/>
            <a:chExt cx="2763119" cy="1267684"/>
          </a:xfrm>
        </p:grpSpPr>
        <p:sp>
          <p:nvSpPr>
            <p:cNvPr id="3088" name="Rectangle 3087">
              <a:extLst>
                <a:ext uri="{FF2B5EF4-FFF2-40B4-BE49-F238E27FC236}">
                  <a16:creationId xmlns:a16="http://schemas.microsoft.com/office/drawing/2014/main" id="{2A25C82C-F03C-1F78-02D3-BB524822E485}"/>
                </a:ext>
              </a:extLst>
            </p:cNvPr>
            <p:cNvSpPr/>
            <p:nvPr/>
          </p:nvSpPr>
          <p:spPr>
            <a:xfrm>
              <a:off x="1614884" y="10700677"/>
              <a:ext cx="1695153" cy="58477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Poppins" panose="00000500000000000000" pitchFamily="2" charset="0"/>
                  <a:cs typeface="Poppins" panose="00000500000000000000" pitchFamily="2" charset="0"/>
                </a:rPr>
                <a:t>CPU Port</a:t>
              </a:r>
            </a:p>
          </p:txBody>
        </p:sp>
        <p:sp>
          <p:nvSpPr>
            <p:cNvPr id="3089" name="Rectangle 3088">
              <a:extLst>
                <a:ext uri="{FF2B5EF4-FFF2-40B4-BE49-F238E27FC236}">
                  <a16:creationId xmlns:a16="http://schemas.microsoft.com/office/drawing/2014/main" id="{9EB73008-62B3-E68C-D524-89F8FDC9F7B9}"/>
                </a:ext>
              </a:extLst>
            </p:cNvPr>
            <p:cNvSpPr/>
            <p:nvPr/>
          </p:nvSpPr>
          <p:spPr>
            <a:xfrm>
              <a:off x="1614884" y="11383585"/>
              <a:ext cx="1695153" cy="584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Poppins" panose="00000500000000000000" pitchFamily="2" charset="0"/>
                  <a:cs typeface="Poppins" panose="00000500000000000000" pitchFamily="2" charset="0"/>
                </a:rPr>
                <a:t>CPU Port Dir</a:t>
              </a:r>
            </a:p>
          </p:txBody>
        </p:sp>
        <p:sp>
          <p:nvSpPr>
            <p:cNvPr id="3090" name="TextBox 3089">
              <a:extLst>
                <a:ext uri="{FF2B5EF4-FFF2-40B4-BE49-F238E27FC236}">
                  <a16:creationId xmlns:a16="http://schemas.microsoft.com/office/drawing/2014/main" id="{63F70DA7-AE72-0037-9194-18CB31EBB3BD}"/>
                </a:ext>
              </a:extLst>
            </p:cNvPr>
            <p:cNvSpPr txBox="1"/>
            <p:nvPr/>
          </p:nvSpPr>
          <p:spPr>
            <a:xfrm>
              <a:off x="990968" y="11431504"/>
              <a:ext cx="524503" cy="461665"/>
            </a:xfrm>
            <a:prstGeom prst="rect">
              <a:avLst/>
            </a:prstGeom>
            <a:noFill/>
          </p:spPr>
          <p:txBody>
            <a:bodyPr wrap="none" rtlCol="0">
              <a:spAutoFit/>
            </a:bodyPr>
            <a:lstStyle/>
            <a:p>
              <a:r>
                <a:rPr lang="en-US" sz="2400">
                  <a:solidFill>
                    <a:schemeClr val="bg1"/>
                  </a:solidFill>
                  <a:latin typeface="Consolas" panose="020B0609020204030204" pitchFamily="49" charset="0"/>
                  <a:cs typeface="Poppins" panose="00000500000000000000" pitchFamily="2" charset="0"/>
                </a:rPr>
                <a:t>00</a:t>
              </a:r>
            </a:p>
          </p:txBody>
        </p:sp>
        <p:sp>
          <p:nvSpPr>
            <p:cNvPr id="3091" name="TextBox 3090">
              <a:extLst>
                <a:ext uri="{FF2B5EF4-FFF2-40B4-BE49-F238E27FC236}">
                  <a16:creationId xmlns:a16="http://schemas.microsoft.com/office/drawing/2014/main" id="{0A0B3CA9-5CFE-6C30-F0EC-8B7066E57626}"/>
                </a:ext>
              </a:extLst>
            </p:cNvPr>
            <p:cNvSpPr txBox="1"/>
            <p:nvPr/>
          </p:nvSpPr>
          <p:spPr>
            <a:xfrm>
              <a:off x="990968" y="10762232"/>
              <a:ext cx="524503" cy="461665"/>
            </a:xfrm>
            <a:prstGeom prst="rect">
              <a:avLst/>
            </a:prstGeom>
            <a:noFill/>
          </p:spPr>
          <p:txBody>
            <a:bodyPr wrap="none" rtlCol="0">
              <a:spAutoFit/>
            </a:bodyPr>
            <a:lstStyle/>
            <a:p>
              <a:r>
                <a:rPr lang="en-US" sz="2400">
                  <a:solidFill>
                    <a:schemeClr val="bg1"/>
                  </a:solidFill>
                  <a:latin typeface="Consolas" panose="020B0609020204030204" pitchFamily="49" charset="0"/>
                  <a:cs typeface="Poppins" panose="00000500000000000000" pitchFamily="2" charset="0"/>
                </a:rPr>
                <a:t>01</a:t>
              </a:r>
            </a:p>
          </p:txBody>
        </p:sp>
        <p:cxnSp>
          <p:nvCxnSpPr>
            <p:cNvPr id="3097" name="Straight Connector 3096">
              <a:extLst>
                <a:ext uri="{FF2B5EF4-FFF2-40B4-BE49-F238E27FC236}">
                  <a16:creationId xmlns:a16="http://schemas.microsoft.com/office/drawing/2014/main" id="{FDB4072F-2D50-B07B-6704-73B9FF338EC5}"/>
                </a:ext>
              </a:extLst>
            </p:cNvPr>
            <p:cNvCxnSpPr>
              <a:cxnSpLocks/>
            </p:cNvCxnSpPr>
            <p:nvPr/>
          </p:nvCxnSpPr>
          <p:spPr>
            <a:xfrm>
              <a:off x="3336933" y="11950431"/>
              <a:ext cx="37445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7E4CCEA1-4562-134D-712B-24EF91F8911E}"/>
                </a:ext>
              </a:extLst>
            </p:cNvPr>
            <p:cNvCxnSpPr>
              <a:cxnSpLocks/>
            </p:cNvCxnSpPr>
            <p:nvPr/>
          </p:nvCxnSpPr>
          <p:spPr>
            <a:xfrm>
              <a:off x="3313189" y="10724520"/>
              <a:ext cx="440897" cy="10610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7" name="Straight Connector 3106">
              <a:extLst>
                <a:ext uri="{FF2B5EF4-FFF2-40B4-BE49-F238E27FC236}">
                  <a16:creationId xmlns:a16="http://schemas.microsoft.com/office/drawing/2014/main" id="{22AE3560-1B32-C520-8643-A98DBCDCC2CE}"/>
                </a:ext>
              </a:extLst>
            </p:cNvPr>
            <p:cNvCxnSpPr>
              <a:cxnSpLocks/>
            </p:cNvCxnSpPr>
            <p:nvPr/>
          </p:nvCxnSpPr>
          <p:spPr>
            <a:xfrm flipH="1">
              <a:off x="990967" y="11343089"/>
              <a:ext cx="231907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8" name="Straight Connector 3107">
              <a:extLst>
                <a:ext uri="{FF2B5EF4-FFF2-40B4-BE49-F238E27FC236}">
                  <a16:creationId xmlns:a16="http://schemas.microsoft.com/office/drawing/2014/main" id="{311280FC-FB92-BE24-E243-B3EEC4538117}"/>
                </a:ext>
              </a:extLst>
            </p:cNvPr>
            <p:cNvCxnSpPr/>
            <p:nvPr/>
          </p:nvCxnSpPr>
          <p:spPr>
            <a:xfrm flipH="1">
              <a:off x="990967" y="11952684"/>
              <a:ext cx="62391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9" name="Straight Connector 3108">
              <a:extLst>
                <a:ext uri="{FF2B5EF4-FFF2-40B4-BE49-F238E27FC236}">
                  <a16:creationId xmlns:a16="http://schemas.microsoft.com/office/drawing/2014/main" id="{4D30C933-85C0-DD57-C2F7-0369AEE36CA1}"/>
                </a:ext>
              </a:extLst>
            </p:cNvPr>
            <p:cNvCxnSpPr/>
            <p:nvPr/>
          </p:nvCxnSpPr>
          <p:spPr>
            <a:xfrm flipH="1">
              <a:off x="990967" y="10724520"/>
              <a:ext cx="62391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562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087"/>
                                        </p:tgtEl>
                                        <p:attrNameLst>
                                          <p:attrName>style.visibility</p:attrName>
                                        </p:attrNameLst>
                                      </p:cBhvr>
                                      <p:to>
                                        <p:strVal val="visible"/>
                                      </p:to>
                                    </p:set>
                                    <p:animEffect transition="in" filter="wipe(right)">
                                      <p:cBhvr>
                                        <p:cTn id="7" dur="1000"/>
                                        <p:tgtEl>
                                          <p:spTgt spid="30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2"/>
                                        </p:tgtEl>
                                        <p:attrNameLst>
                                          <p:attrName>style.visibility</p:attrName>
                                        </p:attrNameLst>
                                      </p:cBhvr>
                                      <p:to>
                                        <p:strVal val="visible"/>
                                      </p:to>
                                    </p:set>
                                    <p:animEffect transition="in" filter="fade">
                                      <p:cBhvr>
                                        <p:cTn id="12" dur="500"/>
                                        <p:tgtEl>
                                          <p:spTgt spid="308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81"/>
                                        </p:tgtEl>
                                        <p:attrNameLst>
                                          <p:attrName>style.visibility</p:attrName>
                                        </p:attrNameLst>
                                      </p:cBhvr>
                                      <p:to>
                                        <p:strVal val="visible"/>
                                      </p:to>
                                    </p:set>
                                    <p:animEffect transition="in" filter="fade">
                                      <p:cBhvr>
                                        <p:cTn id="16" dur="500"/>
                                        <p:tgtEl>
                                          <p:spTgt spid="308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085"/>
                                        </p:tgtEl>
                                        <p:attrNameLst>
                                          <p:attrName>style.visibility</p:attrName>
                                        </p:attrNameLst>
                                      </p:cBhvr>
                                      <p:to>
                                        <p:strVal val="visible"/>
                                      </p:to>
                                    </p:set>
                                    <p:animEffect transition="in" filter="wipe(right)">
                                      <p:cBhvr>
                                        <p:cTn id="21" dur="500"/>
                                        <p:tgtEl>
                                          <p:spTgt spid="3085"/>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3086"/>
                                        </p:tgtEl>
                                        <p:attrNameLst>
                                          <p:attrName>style.visibility</p:attrName>
                                        </p:attrNameLst>
                                      </p:cBhvr>
                                      <p:to>
                                        <p:strVal val="visible"/>
                                      </p:to>
                                    </p:set>
                                    <p:animEffect transition="in" filter="wipe(right)">
                                      <p:cBhvr>
                                        <p:cTn id="25" dur="500"/>
                                        <p:tgtEl>
                                          <p:spTgt spid="30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112"/>
                                        </p:tgtEl>
                                        <p:attrNameLst>
                                          <p:attrName>style.visibility</p:attrName>
                                        </p:attrNameLst>
                                      </p:cBhvr>
                                      <p:to>
                                        <p:strVal val="visible"/>
                                      </p:to>
                                    </p:set>
                                    <p:animEffect transition="in" filter="wipe(right)">
                                      <p:cBhvr>
                                        <p:cTn id="30" dur="500"/>
                                        <p:tgtEl>
                                          <p:spTgt spid="31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093"/>
                                        </p:tgtEl>
                                        <p:attrNameLst>
                                          <p:attrName>style.visibility</p:attrName>
                                        </p:attrNameLst>
                                      </p:cBhvr>
                                      <p:to>
                                        <p:strVal val="visible"/>
                                      </p:to>
                                    </p:set>
                                    <p:animEffect transition="in" filter="wipe(up)">
                                      <p:cBhvr>
                                        <p:cTn id="35" dur="500"/>
                                        <p:tgtEl>
                                          <p:spTgt spid="3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Custom 68">
      <a:dk1>
        <a:srgbClr val="000000"/>
      </a:dk1>
      <a:lt1>
        <a:srgbClr val="FEFFFE"/>
      </a:lt1>
      <a:dk2>
        <a:srgbClr val="1F1E32"/>
      </a:dk2>
      <a:lt2>
        <a:srgbClr val="A5A6A6"/>
      </a:lt2>
      <a:accent1>
        <a:srgbClr val="5728DC"/>
      </a:accent1>
      <a:accent2>
        <a:srgbClr val="0B6BFF"/>
      </a:accent2>
      <a:accent3>
        <a:srgbClr val="D600AA"/>
      </a:accent3>
      <a:accent4>
        <a:srgbClr val="EEEAFA"/>
      </a:accent4>
      <a:accent5>
        <a:srgbClr val="B9AAEE"/>
      </a:accent5>
      <a:accent6>
        <a:srgbClr val="9DC3FF"/>
      </a:accent6>
      <a:hlink>
        <a:srgbClr val="800066"/>
      </a:hlink>
      <a:folHlink>
        <a:srgbClr val="EF99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052F01250B3C4EA35319BECB5180E2" ma:contentTypeVersion="22" ma:contentTypeDescription="Create a new document." ma:contentTypeScope="" ma:versionID="96588bb72aa1f89cbba4d25d97eaf028">
  <xsd:schema xmlns:xsd="http://www.w3.org/2001/XMLSchema" xmlns:xs="http://www.w3.org/2001/XMLSchema" xmlns:p="http://schemas.microsoft.com/office/2006/metadata/properties" xmlns:ns1="http://schemas.microsoft.com/sharepoint/v3" xmlns:ns2="74c18777-103c-41e9-a015-2fe71723a707" xmlns:ns3="9db526e3-7318-4ba8-96a2-8e5be2712bf3" xmlns:ns4="230e9df3-be65-4c73-a93b-d1236ebd677e" targetNamespace="http://schemas.microsoft.com/office/2006/metadata/properties" ma:root="true" ma:fieldsID="f15e8688859909b215c574a0bc2ed038" ns1:_="" ns2:_="" ns3:_="" ns4:_="">
    <xsd:import namespace="http://schemas.microsoft.com/sharepoint/v3"/>
    <xsd:import namespace="74c18777-103c-41e9-a015-2fe71723a707"/>
    <xsd:import namespace="9db526e3-7318-4ba8-96a2-8e5be2712bf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2:MediaLengthInSeconds" minOccurs="0"/>
                <xsd:element ref="ns3:SharedWithUsers" minOccurs="0"/>
                <xsd:element ref="ns3:SharedWithDetail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c18777-103c-41e9-a015-2fe71723a7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b526e3-7318-4ba8-96a2-8e5be2712b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41692f7-c488-49e5-831f-b89804a85714}" ma:internalName="TaxCatchAll" ma:showField="CatchAllData" ma:web="9db526e3-7318-4ba8-96a2-8e5be2712b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74c18777-103c-41e9-a015-2fe71723a707">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3D010E-C4B4-485D-8747-B24908B86D69}">
  <ds:schemaRefs>
    <ds:schemaRef ds:uri="230e9df3-be65-4c73-a93b-d1236ebd677e"/>
    <ds:schemaRef ds:uri="74c18777-103c-41e9-a015-2fe71723a707"/>
    <ds:schemaRef ds:uri="9db526e3-7318-4ba8-96a2-8e5be2712b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B29EBB6-9BE6-4823-87B7-48129F90C0A4}">
  <ds:schemaRefs>
    <ds:schemaRef ds:uri="230e9df3-be65-4c73-a93b-d1236ebd677e"/>
    <ds:schemaRef ds:uri="74c18777-103c-41e9-a015-2fe71723a707"/>
    <ds:schemaRef ds:uri="9db526e3-7318-4ba8-96a2-8e5be2712b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7B16A34-4DC9-408D-BB09-3A8D4E106F2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2106</Words>
  <Application>Microsoft Office PowerPoint</Application>
  <PresentationFormat>Custom</PresentationFormat>
  <Paragraphs>318</Paragraphs>
  <Slides>16</Slides>
  <Notes>16</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Aptos</vt:lpstr>
      <vt:lpstr>Arial</vt:lpstr>
      <vt:lpstr>Calibri</vt:lpstr>
      <vt:lpstr>Consolas</vt:lpstr>
      <vt:lpstr>Poppins</vt:lpstr>
      <vt:lpstr>Segoe UI</vt:lpstr>
      <vt:lpstr>Segoe UI Variable Display</vt:lpstr>
      <vt:lpstr>Segoe UI Variable Display Semib</vt:lpstr>
      <vt:lpstr>Segoe UI Variable Display Semibold</vt:lpstr>
      <vt:lpstr>Segoe UI Variable Display Semil</vt:lpstr>
      <vt:lpstr>Segoe UI Variable Text Semibold</vt:lpstr>
      <vt:lpstr>Wingdings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RetroC64 Meets Momdern</dc:title>
  <dc:subject>RetroC64</dc:subject>
  <dc:creator>Alexandre Mutel</dc:creator>
  <cp:keywords>c64</cp:keywords>
  <cp:lastModifiedBy>Alexandre Mutel</cp:lastModifiedBy>
  <cp:revision>1</cp:revision>
  <dcterms:created xsi:type="dcterms:W3CDTF">2025-05-28T19:55:54Z</dcterms:created>
  <dcterms:modified xsi:type="dcterms:W3CDTF">2025-11-12T21:33:30Z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0x010100E0052F01250B3C4EA35319BECB5180E2</vt:lpwstr>
  </property>
  <property fmtid="{D5CDD505-2E9C-101B-9397-08002B2CF9AE}" pid="3" name="MediaServiceImageTags">
    <vt:lpwstr/>
  </property>
</Properties>
</file>